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5066" r:id="rId5"/>
    <p:sldMasterId id="2147485085" r:id="rId6"/>
    <p:sldMasterId id="2147485111" r:id="rId7"/>
  </p:sldMasterIdLst>
  <p:notesMasterIdLst>
    <p:notesMasterId r:id="rId49"/>
  </p:notesMasterIdLst>
  <p:handoutMasterIdLst>
    <p:handoutMasterId r:id="rId50"/>
  </p:handoutMasterIdLst>
  <p:sldIdLst>
    <p:sldId id="259" r:id="rId8"/>
    <p:sldId id="442" r:id="rId9"/>
    <p:sldId id="399" r:id="rId10"/>
    <p:sldId id="435" r:id="rId11"/>
    <p:sldId id="276" r:id="rId12"/>
    <p:sldId id="2436" r:id="rId13"/>
    <p:sldId id="2439" r:id="rId14"/>
    <p:sldId id="2429" r:id="rId15"/>
    <p:sldId id="2437" r:id="rId16"/>
    <p:sldId id="2425" r:id="rId17"/>
    <p:sldId id="2430" r:id="rId18"/>
    <p:sldId id="2421" r:id="rId19"/>
    <p:sldId id="2426" r:id="rId20"/>
    <p:sldId id="441" r:id="rId21"/>
    <p:sldId id="2438" r:id="rId22"/>
    <p:sldId id="2428" r:id="rId23"/>
    <p:sldId id="288" r:id="rId24"/>
    <p:sldId id="300" r:id="rId25"/>
    <p:sldId id="291" r:id="rId26"/>
    <p:sldId id="286" r:id="rId27"/>
    <p:sldId id="289" r:id="rId28"/>
    <p:sldId id="299" r:id="rId29"/>
    <p:sldId id="290" r:id="rId30"/>
    <p:sldId id="287" r:id="rId31"/>
    <p:sldId id="301" r:id="rId32"/>
    <p:sldId id="281" r:id="rId33"/>
    <p:sldId id="2440" r:id="rId34"/>
    <p:sldId id="285" r:id="rId35"/>
    <p:sldId id="278" r:id="rId36"/>
    <p:sldId id="2427" r:id="rId37"/>
    <p:sldId id="2424" r:id="rId38"/>
    <p:sldId id="437" r:id="rId39"/>
    <p:sldId id="2477" r:id="rId40"/>
    <p:sldId id="2476" r:id="rId41"/>
    <p:sldId id="444" r:id="rId42"/>
    <p:sldId id="398" r:id="rId43"/>
    <p:sldId id="2423" r:id="rId44"/>
    <p:sldId id="2480" r:id="rId45"/>
    <p:sldId id="2478" r:id="rId46"/>
    <p:sldId id="2479" r:id="rId47"/>
    <p:sldId id="272" r:id="rId4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66891D-815F-EB32-FF7F-A50CE6112E75}" name="Nikka Sofia (Ruokavirasto)" initials="SN" userId="S::sofia.nikka@ruokavirasto.fi::21301812-1a2b-4b03-98cf-b25609fa352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2C50"/>
    <a:srgbClr val="D0006F"/>
    <a:srgbClr val="E6EDA3"/>
    <a:srgbClr val="CEE3F5"/>
    <a:srgbClr val="ADD296"/>
    <a:srgbClr val="FAB2A9"/>
    <a:srgbClr val="D01278"/>
    <a:srgbClr val="CEB887"/>
    <a:srgbClr val="FE0076"/>
    <a:srgbClr val="FF6F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07" autoAdjust="0"/>
    <p:restoredTop sz="93548" autoAdjust="0"/>
  </p:normalViewPr>
  <p:slideViewPr>
    <p:cSldViewPr snapToGrid="0" snapToObjects="1">
      <p:cViewPr varScale="1">
        <p:scale>
          <a:sx n="103" d="100"/>
          <a:sy n="103" d="100"/>
        </p:scale>
        <p:origin x="762" y="11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0"/>
    </p:cViewPr>
  </p:sorterViewPr>
  <p:notesViewPr>
    <p:cSldViewPr snapToGrid="0" snapToObjects="1">
      <p:cViewPr varScale="1">
        <p:scale>
          <a:sx n="165" d="100"/>
          <a:sy n="165" d="100"/>
        </p:scale>
        <p:origin x="5256"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handoutMaster" Target="handoutMasters/handoutMaster1.xml"/><Relationship Id="rId55"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presProps" Target="presProps.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8C755D-3B28-8677-681F-7CDE3AFC66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fi-FI"/>
          </a:p>
        </p:txBody>
      </p:sp>
      <p:sp>
        <p:nvSpPr>
          <p:cNvPr id="3" name="Date Placeholder 2">
            <a:extLst>
              <a:ext uri="{FF2B5EF4-FFF2-40B4-BE49-F238E27FC236}">
                <a16:creationId xmlns:a16="http://schemas.microsoft.com/office/drawing/2014/main" id="{6448D699-14F9-EF56-F077-8E9A02284C3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5BC3284A-CBC5-4B3D-B41A-79A158832FA4}" type="datetimeFigureOut">
              <a:rPr lang="fi-FI"/>
              <a:pPr>
                <a:defRPr/>
              </a:pPr>
              <a:t>8.4.2025</a:t>
            </a:fld>
            <a:endParaRPr lang="fi-FI"/>
          </a:p>
        </p:txBody>
      </p:sp>
      <p:sp>
        <p:nvSpPr>
          <p:cNvPr id="4" name="Footer Placeholder 3">
            <a:extLst>
              <a:ext uri="{FF2B5EF4-FFF2-40B4-BE49-F238E27FC236}">
                <a16:creationId xmlns:a16="http://schemas.microsoft.com/office/drawing/2014/main" id="{FBCF403E-F98D-234D-6CBA-89153AE357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fi-FI"/>
          </a:p>
        </p:txBody>
      </p:sp>
      <p:sp>
        <p:nvSpPr>
          <p:cNvPr id="5" name="Slide Number Placeholder 4">
            <a:extLst>
              <a:ext uri="{FF2B5EF4-FFF2-40B4-BE49-F238E27FC236}">
                <a16:creationId xmlns:a16="http://schemas.microsoft.com/office/drawing/2014/main" id="{F88A68B5-A2AF-1080-4D0C-4DA6A69BDB9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001CE5B8-D017-489C-B6F2-4D84B53EEBE8}" type="slidenum">
              <a:rPr/>
              <a:pPr>
                <a:defRPr/>
              </a:pPr>
              <a:t>‹#›</a:t>
            </a:fld>
            <a:endParaRPr lang="fi-FI"/>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821B0AF-01A7-917D-604F-0D91781DF45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fi-FI"/>
          </a:p>
        </p:txBody>
      </p:sp>
      <p:sp>
        <p:nvSpPr>
          <p:cNvPr id="3" name="Date Placeholder 2">
            <a:extLst>
              <a:ext uri="{FF2B5EF4-FFF2-40B4-BE49-F238E27FC236}">
                <a16:creationId xmlns:a16="http://schemas.microsoft.com/office/drawing/2014/main" id="{66B71A97-7339-61CC-067B-320600FB2A22}"/>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4519EEF-C871-44FB-9068-B1A6293F6EA5}" type="datetimeFigureOut">
              <a:rPr lang="fi-FI"/>
              <a:pPr>
                <a:defRPr/>
              </a:pPr>
              <a:t>8.4.2025</a:t>
            </a:fld>
            <a:endParaRPr lang="fi-FI"/>
          </a:p>
        </p:txBody>
      </p:sp>
      <p:sp>
        <p:nvSpPr>
          <p:cNvPr id="4" name="Slide Image Placeholder 3">
            <a:extLst>
              <a:ext uri="{FF2B5EF4-FFF2-40B4-BE49-F238E27FC236}">
                <a16:creationId xmlns:a16="http://schemas.microsoft.com/office/drawing/2014/main" id="{C55E7766-8236-A206-57CA-2251C3A650B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fi-FI" noProof="0"/>
          </a:p>
        </p:txBody>
      </p:sp>
      <p:sp>
        <p:nvSpPr>
          <p:cNvPr id="5" name="Notes Placeholder 4">
            <a:extLst>
              <a:ext uri="{FF2B5EF4-FFF2-40B4-BE49-F238E27FC236}">
                <a16:creationId xmlns:a16="http://schemas.microsoft.com/office/drawing/2014/main" id="{410FF422-DEB8-CB41-B2C1-A856FB6C76C2}"/>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6" name="Footer Placeholder 5">
            <a:extLst>
              <a:ext uri="{FF2B5EF4-FFF2-40B4-BE49-F238E27FC236}">
                <a16:creationId xmlns:a16="http://schemas.microsoft.com/office/drawing/2014/main" id="{A744DCFA-D0DF-9C96-419B-74984712C495}"/>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fi-FI"/>
          </a:p>
        </p:txBody>
      </p:sp>
      <p:sp>
        <p:nvSpPr>
          <p:cNvPr id="7" name="Slide Number Placeholder 6">
            <a:extLst>
              <a:ext uri="{FF2B5EF4-FFF2-40B4-BE49-F238E27FC236}">
                <a16:creationId xmlns:a16="http://schemas.microsoft.com/office/drawing/2014/main" id="{6A674E5B-71B9-4F56-2FD3-DE733EB019F0}"/>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A0394CA8-62FF-4B95-892A-1E427C08EA46}" type="slidenum">
              <a:rPr/>
              <a:pPr>
                <a:defRPr/>
              </a:pPr>
              <a:t>‹#›</a:t>
            </a:fld>
            <a:endParaRPr lang="fi-FI"/>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68A1D652-5F23-8E68-42C6-6BC48BBAE9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257A5A0A-4091-545F-9864-E08F1D53E5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i-FI" altLang="fi-FI"/>
          </a:p>
        </p:txBody>
      </p:sp>
      <p:sp>
        <p:nvSpPr>
          <p:cNvPr id="26628" name="Slide Number Placeholder 3">
            <a:extLst>
              <a:ext uri="{FF2B5EF4-FFF2-40B4-BE49-F238E27FC236}">
                <a16:creationId xmlns:a16="http://schemas.microsoft.com/office/drawing/2014/main" id="{AC62926F-1941-4680-7D74-BCDAD1CEC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A169C02-2F21-47C7-8010-EA0DC5E83B3A}" type="slidenum">
              <a:rPr lang="uk-UA" altLang="fi-FI" smtClean="0"/>
              <a:pPr fontAlgn="base">
                <a:spcBef>
                  <a:spcPct val="0"/>
                </a:spcBef>
                <a:spcAft>
                  <a:spcPct val="0"/>
                </a:spcAft>
              </a:pPr>
              <a:t>1</a:t>
            </a:fld>
            <a:endParaRPr lang="uk-UA" altLang="fi-FI"/>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Tässä ei näytetä sitä mistä yksittäisestä syystä tietty selvityspyyntö on peruttu, vaan näkymässä on perutut lohkot ja listaus syistä, miksi selvityspyyntöjä perutaan.</a:t>
            </a:r>
          </a:p>
          <a:p>
            <a:r>
              <a:rPr lang="fi-FI" dirty="0"/>
              <a:t>Tieto perutusta selvityspyynnöstä on Vipu-mobiilin etusivulla. Kun tuon viestin avaa, avautuu näkymään perutut selvityspyynnöt. Jos viestin kuittaa alla olevasta nappulasta, viesti poistetaan. </a:t>
            </a:r>
          </a:p>
        </p:txBody>
      </p:sp>
      <p:sp>
        <p:nvSpPr>
          <p:cNvPr id="4" name="Dian numeron paikkamerkki 3"/>
          <p:cNvSpPr>
            <a:spLocks noGrp="1"/>
          </p:cNvSpPr>
          <p:nvPr>
            <p:ph type="sldNum" sz="quarter" idx="5"/>
          </p:nvPr>
        </p:nvSpPr>
        <p:spPr/>
        <p:txBody>
          <a:bodyPr/>
          <a:lstStyle/>
          <a:p>
            <a:pPr>
              <a:defRPr/>
            </a:pPr>
            <a:fld id="{A0394CA8-62FF-4B95-892A-1E427C08EA46}" type="slidenum">
              <a:rPr lang="fi-FI" smtClean="0"/>
              <a:pPr>
                <a:defRPr/>
              </a:pPr>
              <a:t>15</a:t>
            </a:fld>
            <a:endParaRPr lang="fi-FI"/>
          </a:p>
        </p:txBody>
      </p:sp>
    </p:spTree>
    <p:extLst>
      <p:ext uri="{BB962C8B-B14F-4D97-AF65-F5344CB8AC3E}">
        <p14:creationId xmlns:p14="http://schemas.microsoft.com/office/powerpoint/2010/main" val="3585854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68A1D652-5F23-8E68-42C6-6BC48BBAE9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257A5A0A-4091-545F-9864-E08F1D53E5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i-FI" altLang="fi-FI"/>
          </a:p>
        </p:txBody>
      </p:sp>
      <p:sp>
        <p:nvSpPr>
          <p:cNvPr id="26628" name="Slide Number Placeholder 3">
            <a:extLst>
              <a:ext uri="{FF2B5EF4-FFF2-40B4-BE49-F238E27FC236}">
                <a16:creationId xmlns:a16="http://schemas.microsoft.com/office/drawing/2014/main" id="{AC62926F-1941-4680-7D74-BCDAD1CEC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169C02-2F21-47C7-8010-EA0DC5E83B3A}" type="slidenum">
              <a:rPr kumimoji="0" lang="uk-UA" altLang="fi-FI"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uk-UA" altLang="fi-FI"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Kasvulohkotietoihin täytyy tallentaa siemen, luomutieto, kasvulohkon toimenpiteet </a:t>
            </a:r>
            <a:r>
              <a:rPr lang="fi-FI" dirty="0">
                <a:sym typeface="Wingdings" panose="05000000000000000000" pitchFamily="2" charset="2"/>
              </a:rPr>
              <a:t> sellaiset tiedot, joita </a:t>
            </a:r>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394CA8-62FF-4B95-892A-1E427C08EA46}" type="slidenum">
              <a:rPr kumimoji="0" 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fi-FI"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84250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Ymp</a:t>
            </a:r>
            <a:r>
              <a:rPr lang="fi-FI" dirty="0"/>
              <a:t> tilakohtaiset toimenpiteet, kasvituhoojien ja tautien tunnistussovellus, </a:t>
            </a:r>
            <a:r>
              <a:rPr lang="fi-FI" dirty="0" err="1"/>
              <a:t>täsmäviljelymenetelmät</a:t>
            </a:r>
            <a:r>
              <a:rPr lang="fi-FI" dirty="0"/>
              <a:t>, laajat maa-analyysit, </a:t>
            </a:r>
            <a:r>
              <a:rPr lang="fi-FI" dirty="0" err="1"/>
              <a:t>orgaanise</a:t>
            </a:r>
            <a:r>
              <a:rPr lang="fi-FI" dirty="0"/>
              <a:t> ravinteet</a:t>
            </a:r>
          </a:p>
        </p:txBody>
      </p:sp>
      <p:sp>
        <p:nvSpPr>
          <p:cNvPr id="4" name="Dian numeron paikkamerkki 3"/>
          <p:cNvSpPr>
            <a:spLocks noGrp="1"/>
          </p:cNvSpPr>
          <p:nvPr>
            <p:ph type="sldNum" sz="quarter" idx="5"/>
          </p:nvPr>
        </p:nvSpPr>
        <p:spPr/>
        <p:txBody>
          <a:bodyPr/>
          <a:lstStyle/>
          <a:p>
            <a:pPr>
              <a:defRPr/>
            </a:pPr>
            <a:fld id="{A0394CA8-62FF-4B95-892A-1E427C08EA46}" type="slidenum">
              <a:rPr lang="fi-FI" smtClean="0"/>
              <a:pPr>
                <a:defRPr/>
              </a:pPr>
              <a:t>33</a:t>
            </a:fld>
            <a:endParaRPr lang="fi-FI"/>
          </a:p>
        </p:txBody>
      </p:sp>
    </p:spTree>
    <p:extLst>
      <p:ext uri="{BB962C8B-B14F-4D97-AF65-F5344CB8AC3E}">
        <p14:creationId xmlns:p14="http://schemas.microsoft.com/office/powerpoint/2010/main" val="574798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Kerro tässä miksi vastattava vipu-mobiililla</a:t>
            </a:r>
          </a:p>
          <a:p>
            <a:endParaRPr lang="fi-FI" dirty="0"/>
          </a:p>
          <a:p>
            <a:r>
              <a:rPr lang="fi-FI" dirty="0"/>
              <a:t>Muistuta, että selvityspyyntöihin on vastattava annetussa aikaikkunassa. Jos unohtaa vastata ajoissa, ikkuna meni. Näistä </a:t>
            </a:r>
            <a:r>
              <a:rPr lang="fi-FI"/>
              <a:t>muistutetaan paljon.</a:t>
            </a:r>
          </a:p>
        </p:txBody>
      </p:sp>
      <p:sp>
        <p:nvSpPr>
          <p:cNvPr id="4" name="Dian numeron paikkamerkki 3"/>
          <p:cNvSpPr>
            <a:spLocks noGrp="1"/>
          </p:cNvSpPr>
          <p:nvPr>
            <p:ph type="sldNum" sz="quarter" idx="5"/>
          </p:nvPr>
        </p:nvSpPr>
        <p:spPr/>
        <p:txBody>
          <a:bodyPr/>
          <a:lstStyle/>
          <a:p>
            <a:pPr>
              <a:defRPr/>
            </a:pPr>
            <a:fld id="{A0394CA8-62FF-4B95-892A-1E427C08EA46}" type="slidenum">
              <a:rPr lang="fi-FI" smtClean="0"/>
              <a:pPr>
                <a:defRPr/>
              </a:pPr>
              <a:t>36</a:t>
            </a:fld>
            <a:endParaRPr lang="fi-FI"/>
          </a:p>
        </p:txBody>
      </p:sp>
    </p:spTree>
    <p:extLst>
      <p:ext uri="{BB962C8B-B14F-4D97-AF65-F5344CB8AC3E}">
        <p14:creationId xmlns:p14="http://schemas.microsoft.com/office/powerpoint/2010/main" val="2935365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dirty="0"/>
              <a:t>sillä enää ei riitä että kasvulohkon ala täsmää, nyt myös sijainnin on oltava oikea. </a:t>
            </a:r>
            <a:endParaRPr lang="fi-FI" dirty="0"/>
          </a:p>
        </p:txBody>
      </p:sp>
      <p:sp>
        <p:nvSpPr>
          <p:cNvPr id="4" name="Dian numeron paikkamerkki 3"/>
          <p:cNvSpPr>
            <a:spLocks noGrp="1"/>
          </p:cNvSpPr>
          <p:nvPr>
            <p:ph type="sldNum" sz="quarter" idx="5"/>
          </p:nvPr>
        </p:nvSpPr>
        <p:spPr/>
        <p:txBody>
          <a:bodyPr/>
          <a:lstStyle/>
          <a:p>
            <a:pPr>
              <a:defRPr/>
            </a:pPr>
            <a:fld id="{A0394CA8-62FF-4B95-892A-1E427C08EA46}" type="slidenum">
              <a:rPr lang="fi-FI" smtClean="0"/>
              <a:pPr>
                <a:defRPr/>
              </a:pPr>
              <a:t>37</a:t>
            </a:fld>
            <a:endParaRPr lang="fi-FI"/>
          </a:p>
        </p:txBody>
      </p:sp>
    </p:spTree>
    <p:extLst>
      <p:ext uri="{BB962C8B-B14F-4D97-AF65-F5344CB8AC3E}">
        <p14:creationId xmlns:p14="http://schemas.microsoft.com/office/powerpoint/2010/main" val="3653737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A0394CA8-62FF-4B95-892A-1E427C08EA46}" type="slidenum">
              <a:rPr lang="fi-FI" smtClean="0"/>
              <a:pPr>
                <a:defRPr/>
              </a:pPr>
              <a:t>2</a:t>
            </a:fld>
            <a:endParaRPr lang="fi-FI"/>
          </a:p>
        </p:txBody>
      </p:sp>
    </p:spTree>
    <p:extLst>
      <p:ext uri="{BB962C8B-B14F-4D97-AF65-F5344CB8AC3E}">
        <p14:creationId xmlns:p14="http://schemas.microsoft.com/office/powerpoint/2010/main" val="1677346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Ympäri vuoden seurattavat ehdot ovat sellaisia, että niillä ei muutosmahdollisuutta ole. Ehdollisuuden seuraamus tulee, jos laiminlyönti havaitaan. Myös turvepeltojen nurmet</a:t>
            </a:r>
          </a:p>
        </p:txBody>
      </p:sp>
      <p:sp>
        <p:nvSpPr>
          <p:cNvPr id="4" name="Dian numeron paikkamerkki 3"/>
          <p:cNvSpPr>
            <a:spLocks noGrp="1"/>
          </p:cNvSpPr>
          <p:nvPr>
            <p:ph type="sldNum" sz="quarter" idx="5"/>
          </p:nvPr>
        </p:nvSpPr>
        <p:spPr/>
        <p:txBody>
          <a:bodyPr/>
          <a:lstStyle/>
          <a:p>
            <a:pPr>
              <a:defRPr/>
            </a:pPr>
            <a:fld id="{A0394CA8-62FF-4B95-892A-1E427C08EA46}" type="slidenum">
              <a:rPr lang="fi-FI" smtClean="0"/>
              <a:pPr>
                <a:defRPr/>
              </a:pPr>
              <a:t>8</a:t>
            </a:fld>
            <a:endParaRPr lang="fi-FI"/>
          </a:p>
        </p:txBody>
      </p:sp>
    </p:spTree>
    <p:extLst>
      <p:ext uri="{BB962C8B-B14F-4D97-AF65-F5344CB8AC3E}">
        <p14:creationId xmlns:p14="http://schemas.microsoft.com/office/powerpoint/2010/main" val="3032942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Ensimmäiset heinäkuun lopussa, kasvintunnistus elokuun alussa, tänä vuonna perustetut </a:t>
            </a:r>
            <a:r>
              <a:rPr lang="fi-FI" dirty="0" err="1"/>
              <a:t>lh-</a:t>
            </a:r>
            <a:r>
              <a:rPr lang="fi-FI" dirty="0"/>
              <a:t> ja </a:t>
            </a:r>
            <a:r>
              <a:rPr lang="fi-FI" dirty="0" err="1"/>
              <a:t>vl-</a:t>
            </a:r>
            <a:r>
              <a:rPr lang="fi-FI" dirty="0"/>
              <a:t> nurmien säilyttäminen elokuun puolivälissä, elokuun viimeisellä viikolla niitto ja </a:t>
            </a:r>
            <a:r>
              <a:rPr lang="fi-FI" dirty="0" err="1"/>
              <a:t>momu</a:t>
            </a:r>
            <a:r>
              <a:rPr lang="fi-FI" dirty="0"/>
              <a:t>-kasvien säilyttäminen</a:t>
            </a:r>
          </a:p>
          <a:p>
            <a:endParaRPr lang="fi-FI" dirty="0"/>
          </a:p>
          <a:p>
            <a:r>
              <a:rPr lang="fi-FI" dirty="0"/>
              <a:t>HUOM! Jos hakemusta muutetaan, niin selvityspyyntö voi lähteä tässä esitettyjen määräaikojen jälkeen säilyttämistilanteissa. </a:t>
            </a:r>
          </a:p>
          <a:p>
            <a:endParaRPr lang="fi-FI" dirty="0"/>
          </a:p>
          <a:p>
            <a:r>
              <a:rPr lang="fi-FI" dirty="0"/>
              <a:t>Niiton, laidunnuksen ja sadonkorjuun selvityspyynnössä selvitetään myös se, että kasvi on ehtojen mukainen. Sen vuoksi niille ei lähde erillistä kasvintunnistuksen selvityspyyntöä.</a:t>
            </a:r>
          </a:p>
          <a:p>
            <a:endParaRPr lang="fi-FI" dirty="0"/>
          </a:p>
          <a:p>
            <a:r>
              <a:rPr lang="fi-FI" dirty="0"/>
              <a:t>Aikataulussa ei ole ympärivuoden seurattavien ehtojen riviä. Niitä seurataan nimensä mukaisesti ympäri vuoden ja selvityspyyntö tulee, kun laiminlyönti havaitaan. Jos kuvan perusteella todetaan kunnossa olevaksi, seuranta jatkuu ja jos uudelleen näyttää muokatulta, tulee uusi selvityspyyntö. </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616349-E0CE-4702-A4E5-5BF32C2DD992}"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347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A0394CA8-62FF-4B95-892A-1E427C08EA46}" type="slidenum">
              <a:rPr lang="fi-FI" smtClean="0"/>
              <a:pPr>
                <a:defRPr/>
              </a:pPr>
              <a:t>10</a:t>
            </a:fld>
            <a:endParaRPr lang="fi-FI"/>
          </a:p>
        </p:txBody>
      </p:sp>
    </p:spTree>
    <p:extLst>
      <p:ext uri="{BB962C8B-B14F-4D97-AF65-F5344CB8AC3E}">
        <p14:creationId xmlns:p14="http://schemas.microsoft.com/office/powerpoint/2010/main" val="2655623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Ruokohelven selvityspyyntöön voi vastata kuvalla, kun hakuvuoden 2025 toimenpide on tehty. Eli jos </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616349-E0CE-4702-A4E5-5BF32C2DD992}"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214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D71F592-C7D4-4348-B97B-8FB4C3BC876D}" type="slidenum">
              <a:rPr lang="fi-FI" smtClean="0"/>
              <a:t>12</a:t>
            </a:fld>
            <a:endParaRPr lang="fi-FI"/>
          </a:p>
        </p:txBody>
      </p:sp>
    </p:spTree>
    <p:extLst>
      <p:ext uri="{BB962C8B-B14F-4D97-AF65-F5344CB8AC3E}">
        <p14:creationId xmlns:p14="http://schemas.microsoft.com/office/powerpoint/2010/main" val="4067505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A0394CA8-62FF-4B95-892A-1E427C08EA46}" type="slidenum">
              <a:rPr lang="fi-FI" smtClean="0"/>
              <a:pPr>
                <a:defRPr/>
              </a:pPr>
              <a:t>13</a:t>
            </a:fld>
            <a:endParaRPr lang="fi-FI"/>
          </a:p>
        </p:txBody>
      </p:sp>
    </p:spTree>
    <p:extLst>
      <p:ext uri="{BB962C8B-B14F-4D97-AF65-F5344CB8AC3E}">
        <p14:creationId xmlns:p14="http://schemas.microsoft.com/office/powerpoint/2010/main" val="1675112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strike="noStrike" dirty="0">
                <a:highlight>
                  <a:srgbClr val="FFFF00"/>
                </a:highlight>
              </a:rPr>
              <a:t>Jos kuvavastaus hylätään siinä vaiheessa, kun muutosaikaa on jäljellä, selvityspyyntö siirtyy avoimiin  selvityspyyntöihin </a:t>
            </a:r>
            <a:r>
              <a:rPr lang="sv-FI" sz="1200" strike="noStrike" kern="1200" baseline="0" dirty="0">
                <a:solidFill>
                  <a:srgbClr val="343841"/>
                </a:solidFill>
                <a:effectLst/>
                <a:highlight>
                  <a:srgbClr val="FFFF00"/>
                </a:highlight>
                <a:latin typeface="calibri" panose="020F0502020204030204" pitchFamily="34" charset="0"/>
                <a:ea typeface="Georgia" panose="02040502050405020303" pitchFamily="18" charset="0"/>
                <a:cs typeface="Georgia" panose="02040502050405020303" pitchFamily="18" charset="0"/>
              </a:rPr>
              <a:t>→</a:t>
            </a:r>
            <a:r>
              <a:rPr lang="fi-FI" sz="1200" strike="noStrike" dirty="0">
                <a:highlight>
                  <a:srgbClr val="FFFF00"/>
                </a:highlight>
              </a:rPr>
              <a:t> mahdollista muuttaa vielä hakemusta.  Silloin kun hylätty näkyy täällä suljetuissa, tulos on lopullinen.</a:t>
            </a:r>
            <a:endParaRPr lang="fi-FI" strike="noStrike" dirty="0"/>
          </a:p>
        </p:txBody>
      </p:sp>
      <p:sp>
        <p:nvSpPr>
          <p:cNvPr id="4" name="Dian numeron paikkamerkki 3"/>
          <p:cNvSpPr>
            <a:spLocks noGrp="1"/>
          </p:cNvSpPr>
          <p:nvPr>
            <p:ph type="sldNum" sz="quarter" idx="5"/>
          </p:nvPr>
        </p:nvSpPr>
        <p:spPr/>
        <p:txBody>
          <a:bodyPr/>
          <a:lstStyle/>
          <a:p>
            <a:pPr>
              <a:defRPr/>
            </a:pPr>
            <a:fld id="{A0394CA8-62FF-4B95-892A-1E427C08EA46}" type="slidenum">
              <a:rPr lang="fi-FI" smtClean="0"/>
              <a:pPr>
                <a:defRPr/>
              </a:pPr>
              <a:t>14</a:t>
            </a:fld>
            <a:endParaRPr lang="fi-FI"/>
          </a:p>
        </p:txBody>
      </p:sp>
    </p:spTree>
    <p:extLst>
      <p:ext uri="{BB962C8B-B14F-4D97-AF65-F5344CB8AC3E}">
        <p14:creationId xmlns:p14="http://schemas.microsoft.com/office/powerpoint/2010/main" val="19857464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image" Target="../media/image10.emf"/><Relationship Id="rId1" Type="http://schemas.openxmlformats.org/officeDocument/2006/relationships/slideMaster" Target="../slideMasters/slideMaster2.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7.emf"/><Relationship Id="rId1" Type="http://schemas.openxmlformats.org/officeDocument/2006/relationships/slideMaster" Target="../slideMasters/slideMaster2.xml"/><Relationship Id="rId5" Type="http://schemas.openxmlformats.org/officeDocument/2006/relationships/image" Target="../media/image16.emf"/><Relationship Id="rId4" Type="http://schemas.openxmlformats.org/officeDocument/2006/relationships/image" Target="../media/image15.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8.emf"/><Relationship Id="rId1" Type="http://schemas.openxmlformats.org/officeDocument/2006/relationships/slideMaster" Target="../slideMasters/slideMaster2.xml"/><Relationship Id="rId5" Type="http://schemas.openxmlformats.org/officeDocument/2006/relationships/image" Target="../media/image16.emf"/><Relationship Id="rId4" Type="http://schemas.openxmlformats.org/officeDocument/2006/relationships/image" Target="../media/image15.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9.emf"/><Relationship Id="rId1" Type="http://schemas.openxmlformats.org/officeDocument/2006/relationships/slideMaster" Target="../slideMasters/slideMaster2.xml"/><Relationship Id="rId5" Type="http://schemas.openxmlformats.org/officeDocument/2006/relationships/image" Target="../media/image16.emf"/><Relationship Id="rId4" Type="http://schemas.openxmlformats.org/officeDocument/2006/relationships/image" Target="../media/image15.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0.emf"/><Relationship Id="rId1" Type="http://schemas.openxmlformats.org/officeDocument/2006/relationships/slideMaster" Target="../slideMasters/slideMaster2.xml"/><Relationship Id="rId5" Type="http://schemas.openxmlformats.org/officeDocument/2006/relationships/image" Target="../media/image16.emf"/><Relationship Id="rId4" Type="http://schemas.openxmlformats.org/officeDocument/2006/relationships/image" Target="../media/image15.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1.emf"/><Relationship Id="rId1" Type="http://schemas.openxmlformats.org/officeDocument/2006/relationships/slideMaster" Target="../slideMasters/slideMaster2.xml"/><Relationship Id="rId5" Type="http://schemas.openxmlformats.org/officeDocument/2006/relationships/image" Target="../media/image16.emf"/><Relationship Id="rId4" Type="http://schemas.openxmlformats.org/officeDocument/2006/relationships/image" Target="../media/image15.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2.xml"/><Relationship Id="rId4" Type="http://schemas.openxmlformats.org/officeDocument/2006/relationships/image" Target="../media/image1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2.xml"/><Relationship Id="rId4" Type="http://schemas.openxmlformats.org/officeDocument/2006/relationships/image" Target="../media/image16.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2.xml"/><Relationship Id="rId4" Type="http://schemas.openxmlformats.org/officeDocument/2006/relationships/image" Target="../media/image1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2.xml"/><Relationship Id="rId4" Type="http://schemas.openxmlformats.org/officeDocument/2006/relationships/image" Target="../media/image16.emf"/></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2.emf"/><Relationship Id="rId7" Type="http://schemas.openxmlformats.org/officeDocument/2006/relationships/image" Target="../media/image14.emf"/><Relationship Id="rId2" Type="http://schemas.openxmlformats.org/officeDocument/2006/relationships/image" Target="../media/image22.emf"/><Relationship Id="rId1" Type="http://schemas.openxmlformats.org/officeDocument/2006/relationships/slideMaster" Target="../slideMasters/slideMaster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11.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Master" Target="../slideMasters/slideMaster2.xml"/><Relationship Id="rId5" Type="http://schemas.openxmlformats.org/officeDocument/2006/relationships/image" Target="../media/image15.emf"/><Relationship Id="rId4" Type="http://schemas.openxmlformats.org/officeDocument/2006/relationships/image" Target="../media/image14.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Master" Target="../slideMasters/slideMaster2.xml"/><Relationship Id="rId5" Type="http://schemas.openxmlformats.org/officeDocument/2006/relationships/image" Target="../media/image15.emf"/><Relationship Id="rId4" Type="http://schemas.openxmlformats.org/officeDocument/2006/relationships/image" Target="../media/image14.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15.emf"/><Relationship Id="rId2" Type="http://schemas.openxmlformats.org/officeDocument/2006/relationships/image" Target="../media/image29.emf"/><Relationship Id="rId1" Type="http://schemas.openxmlformats.org/officeDocument/2006/relationships/slideMaster" Target="../slideMasters/slideMaster2.xml"/><Relationship Id="rId6" Type="http://schemas.openxmlformats.org/officeDocument/2006/relationships/image" Target="../media/image14.emf"/><Relationship Id="rId5" Type="http://schemas.openxmlformats.org/officeDocument/2006/relationships/image" Target="../media/image32.emf"/><Relationship Id="rId4" Type="http://schemas.openxmlformats.org/officeDocument/2006/relationships/image" Target="../media/image31.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image" Target="../media/image12.emf"/><Relationship Id="rId1" Type="http://schemas.openxmlformats.org/officeDocument/2006/relationships/slideMaster" Target="../slideMasters/slideMaster2.xml"/><Relationship Id="rId6" Type="http://schemas.openxmlformats.org/officeDocument/2006/relationships/image" Target="../media/image14.emf"/><Relationship Id="rId5" Type="http://schemas.openxmlformats.org/officeDocument/2006/relationships/image" Target="../media/image20.emf"/><Relationship Id="rId4" Type="http://schemas.openxmlformats.org/officeDocument/2006/relationships/image" Target="../media/image24.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image" Target="../media/image12.emf"/><Relationship Id="rId1" Type="http://schemas.openxmlformats.org/officeDocument/2006/relationships/slideMaster" Target="../slideMasters/slideMaster2.xml"/><Relationship Id="rId6" Type="http://schemas.openxmlformats.org/officeDocument/2006/relationships/image" Target="../media/image14.emf"/><Relationship Id="rId5" Type="http://schemas.openxmlformats.org/officeDocument/2006/relationships/image" Target="../media/image21.emf"/><Relationship Id="rId4" Type="http://schemas.openxmlformats.org/officeDocument/2006/relationships/image" Target="../media/image24.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Master" Target="../slideMasters/slideMaster2.xml"/><Relationship Id="rId5" Type="http://schemas.openxmlformats.org/officeDocument/2006/relationships/image" Target="../media/image36.emf"/><Relationship Id="rId4" Type="http://schemas.openxmlformats.org/officeDocument/2006/relationships/image" Target="../media/image35.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7.emf"/><Relationship Id="rId1" Type="http://schemas.openxmlformats.org/officeDocument/2006/relationships/slideMaster" Target="../slideMasters/slideMaster2.xml"/><Relationship Id="rId5" Type="http://schemas.openxmlformats.org/officeDocument/2006/relationships/image" Target="../media/image36.emf"/><Relationship Id="rId4" Type="http://schemas.openxmlformats.org/officeDocument/2006/relationships/image" Target="../media/image35.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image" Target="../media/image10.emf"/><Relationship Id="rId1" Type="http://schemas.openxmlformats.org/officeDocument/2006/relationships/slideMaster" Target="../slideMasters/slideMaster3.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Master" Target="../slideMasters/slideMaster3.xml"/><Relationship Id="rId5" Type="http://schemas.openxmlformats.org/officeDocument/2006/relationships/image" Target="../media/image32.emf"/><Relationship Id="rId4" Type="http://schemas.openxmlformats.org/officeDocument/2006/relationships/image" Target="../media/image31.emf"/></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7.emf"/><Relationship Id="rId1" Type="http://schemas.openxmlformats.org/officeDocument/2006/relationships/slideMaster" Target="../slideMasters/slideMaster3.xml"/><Relationship Id="rId5" Type="http://schemas.openxmlformats.org/officeDocument/2006/relationships/image" Target="../media/image16.emf"/><Relationship Id="rId4" Type="http://schemas.openxmlformats.org/officeDocument/2006/relationships/image" Target="../media/image15.emf"/></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Master" Target="../slideMasters/slideMaster4.xml"/><Relationship Id="rId4" Type="http://schemas.openxmlformats.org/officeDocument/2006/relationships/image" Target="../media/image42.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1.emf"/><Relationship Id="rId1" Type="http://schemas.openxmlformats.org/officeDocument/2006/relationships/slideMaster" Target="../slideMasters/slideMaster4.xml"/><Relationship Id="rId4" Type="http://schemas.openxmlformats.org/officeDocument/2006/relationships/image" Target="../media/image42.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 blu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AFB34C1-49B7-6325-6F92-390FBCCE636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dirty="0"/>
          </a:p>
        </p:txBody>
      </p:sp>
      <p:pic>
        <p:nvPicPr>
          <p:cNvPr id="3" name="Picture 4">
            <a:extLst>
              <a:ext uri="{FF2B5EF4-FFF2-40B4-BE49-F238E27FC236}">
                <a16:creationId xmlns:a16="http://schemas.microsoft.com/office/drawing/2014/main" id="{B4A77F6A-3AD1-03DE-94F2-942F78515D0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36925" y="1271588"/>
            <a:ext cx="5518150"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301020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content - 2 columns">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0E4C72A-E8E1-0381-922A-21AE32C2AE7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18800" y="198438"/>
            <a:ext cx="1138238"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icture Placeholder 5"/>
          <p:cNvSpPr>
            <a:spLocks noGrp="1"/>
          </p:cNvSpPr>
          <p:nvPr>
            <p:ph type="pic" sz="quarter" idx="15"/>
          </p:nvPr>
        </p:nvSpPr>
        <p:spPr>
          <a:xfrm>
            <a:off x="6017535" y="1825624"/>
            <a:ext cx="5024231" cy="4351339"/>
          </a:xfrm>
          <a:prstGeom prst="rect">
            <a:avLst/>
          </a:prstGeom>
        </p:spPr>
        <p:txBody>
          <a:bodyPr/>
          <a:lstStyle>
            <a:lvl1pPr marL="0" indent="0">
              <a:buNone/>
              <a:defRPr sz="2000">
                <a:solidFill>
                  <a:schemeClr val="tx1"/>
                </a:solidFill>
              </a:defRPr>
            </a:lvl1pPr>
          </a:lstStyle>
          <a:p>
            <a:pPr lvl="0"/>
            <a:r>
              <a:rPr lang="fi-FI" noProof="0"/>
              <a:t>Lisää kuva napsauttamalla kuvaketta</a:t>
            </a:r>
            <a:endParaRPr lang="fi-FI" noProof="0" dirty="0"/>
          </a:p>
        </p:txBody>
      </p:sp>
      <p:sp>
        <p:nvSpPr>
          <p:cNvPr id="2" name="Title 1"/>
          <p:cNvSpPr>
            <a:spLocks noGrp="1"/>
          </p:cNvSpPr>
          <p:nvPr>
            <p:ph type="title"/>
          </p:nvPr>
        </p:nvSpPr>
        <p:spPr>
          <a:xfrm>
            <a:off x="528098" y="365125"/>
            <a:ext cx="9757458" cy="1325563"/>
          </a:xfrm>
          <a:prstGeom prst="rect">
            <a:avLst/>
          </a:prstGeom>
        </p:spPr>
        <p:txBody>
          <a:bodyPr anchor="ctr">
            <a:normAutofit/>
          </a:bodyPr>
          <a:lstStyle>
            <a:lvl1pPr>
              <a:lnSpc>
                <a:spcPts val="4000"/>
              </a:lnSpc>
              <a:defRPr sz="3800" b="1" baseline="0">
                <a:ln>
                  <a:noFill/>
                </a:ln>
                <a:solidFill>
                  <a:schemeClr val="tx2"/>
                </a:solidFill>
                <a:latin typeface="calibri" charset="0"/>
                <a:ea typeface="Trebuchet MS" charset="0"/>
                <a:cs typeface="Trebuchet MS" charset="0"/>
              </a:defRPr>
            </a:lvl1pPr>
          </a:lstStyle>
          <a:p>
            <a:r>
              <a:rPr lang="fi-FI"/>
              <a:t>Muokkaa ots. perustyyl. napsautt.</a:t>
            </a:r>
            <a:endParaRPr lang="fi-FI" dirty="0"/>
          </a:p>
        </p:txBody>
      </p:sp>
      <p:sp>
        <p:nvSpPr>
          <p:cNvPr id="3" name="Content Placeholder 2"/>
          <p:cNvSpPr>
            <a:spLocks noGrp="1"/>
          </p:cNvSpPr>
          <p:nvPr>
            <p:ph idx="1"/>
          </p:nvPr>
        </p:nvSpPr>
        <p:spPr>
          <a:xfrm>
            <a:off x="528098" y="1825625"/>
            <a:ext cx="5024230" cy="4351338"/>
          </a:xfrm>
          <a:prstGeom prst="rect">
            <a:avLst/>
          </a:prstGeom>
        </p:spPr>
        <p:txBody>
          <a:bodyPr>
            <a:normAutofit/>
          </a:bodyPr>
          <a:lstStyle>
            <a:lvl1pPr>
              <a:buClr>
                <a:schemeClr val="accent1"/>
              </a:buClr>
              <a:defRPr sz="2600" baseline="0">
                <a:latin typeface="calibri" charset="0"/>
                <a:ea typeface="Georgia" charset="0"/>
                <a:cs typeface="Georgia" charset="0"/>
              </a:defRPr>
            </a:lvl1pPr>
            <a:lvl2pPr>
              <a:buClr>
                <a:schemeClr val="accent1"/>
              </a:buClr>
              <a:defRPr baseline="0">
                <a:latin typeface="calibri" charset="0"/>
                <a:ea typeface="Georgia" charset="0"/>
                <a:cs typeface="Georgia" charset="0"/>
              </a:defRPr>
            </a:lvl2pPr>
            <a:lvl3pPr>
              <a:buClr>
                <a:schemeClr val="accent1"/>
              </a:buClr>
              <a:defRPr baseline="0">
                <a:latin typeface="calibri" charset="0"/>
                <a:ea typeface="Georgia" charset="0"/>
                <a:cs typeface="Georgia" charset="0"/>
              </a:defRPr>
            </a:lvl3pPr>
            <a:lvl4pPr>
              <a:buClr>
                <a:schemeClr val="accent1"/>
              </a:buClr>
              <a:defRPr baseline="0">
                <a:latin typeface="calibri" charset="0"/>
                <a:ea typeface="Georgia" charset="0"/>
                <a:cs typeface="Georgia" charset="0"/>
              </a:defRPr>
            </a:lvl4pPr>
            <a:lvl5pPr>
              <a:buClr>
                <a:schemeClr val="accent1"/>
              </a:buClr>
              <a:defRPr baseline="0">
                <a:latin typeface="calibri" charset="0"/>
                <a:ea typeface="Georgia" charset="0"/>
                <a:cs typeface="Georgia"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Slide Number Placeholder 5">
            <a:extLst>
              <a:ext uri="{FF2B5EF4-FFF2-40B4-BE49-F238E27FC236}">
                <a16:creationId xmlns:a16="http://schemas.microsoft.com/office/drawing/2014/main" id="{B3DEC76C-C080-BE49-D6CD-740D8F5E3DEB}"/>
              </a:ext>
            </a:extLst>
          </p:cNvPr>
          <p:cNvSpPr>
            <a:spLocks noGrp="1"/>
          </p:cNvSpPr>
          <p:nvPr>
            <p:ph type="sldNum" sz="quarter" idx="16"/>
          </p:nvPr>
        </p:nvSpPr>
        <p:spPr/>
        <p:txBody>
          <a:bodyPr/>
          <a:lstStyle>
            <a:lvl1pPr>
              <a:defRPr sz="1200">
                <a:solidFill>
                  <a:schemeClr val="bg1">
                    <a:lumMod val="50000"/>
                  </a:schemeClr>
                </a:solidFill>
              </a:defRPr>
            </a:lvl1pPr>
          </a:lstStyle>
          <a:p>
            <a:pPr>
              <a:defRPr/>
            </a:pPr>
            <a:fld id="{05BE1189-0612-430A-B8C3-BC9D2F89FBF6}" type="slidenum">
              <a:rPr lang="uk-UA"/>
              <a:pPr>
                <a:defRPr/>
              </a:pPr>
              <a:t>‹#›</a:t>
            </a:fld>
            <a:endParaRPr lang="uk-UA"/>
          </a:p>
        </p:txBody>
      </p:sp>
      <p:sp>
        <p:nvSpPr>
          <p:cNvPr id="6" name="Footer Placeholder 10">
            <a:extLst>
              <a:ext uri="{FF2B5EF4-FFF2-40B4-BE49-F238E27FC236}">
                <a16:creationId xmlns:a16="http://schemas.microsoft.com/office/drawing/2014/main" id="{D61A6C2B-2E57-9B9D-EBEF-DFB36B5A9F0E}"/>
              </a:ext>
            </a:extLst>
          </p:cNvPr>
          <p:cNvSpPr>
            <a:spLocks noGrp="1"/>
          </p:cNvSpPr>
          <p:nvPr>
            <p:ph type="ftr" sz="quarter" idx="17"/>
          </p:nvPr>
        </p:nvSpPr>
        <p:spPr/>
        <p:txBody>
          <a:bodyPr/>
          <a:lstStyle>
            <a:lvl1pPr algn="r">
              <a:defRPr sz="1200">
                <a:solidFill>
                  <a:schemeClr val="bg1">
                    <a:lumMod val="50000"/>
                  </a:schemeClr>
                </a:solidFill>
              </a:defRPr>
            </a:lvl1pPr>
          </a:lstStyle>
          <a:p>
            <a:pPr>
              <a:defRPr/>
            </a:pPr>
            <a:endParaRPr lang="fi-FI"/>
          </a:p>
        </p:txBody>
      </p:sp>
    </p:spTree>
    <p:extLst>
      <p:ext uri="{BB962C8B-B14F-4D97-AF65-F5344CB8AC3E}">
        <p14:creationId xmlns:p14="http://schemas.microsoft.com/office/powerpoint/2010/main" val="316008120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mp; content - 2 columns">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CA4DEFE8-6B69-BC54-FDF9-B2D54B83B48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18800" y="198438"/>
            <a:ext cx="1138238"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aulukon paikkamerkki 4"/>
          <p:cNvSpPr>
            <a:spLocks noGrp="1"/>
          </p:cNvSpPr>
          <p:nvPr>
            <p:ph type="tbl" sz="quarter" idx="16"/>
          </p:nvPr>
        </p:nvSpPr>
        <p:spPr>
          <a:xfrm>
            <a:off x="6017534" y="1825625"/>
            <a:ext cx="5024231" cy="4351338"/>
          </a:xfrm>
          <a:prstGeom prst="rect">
            <a:avLst/>
          </a:prstGeom>
        </p:spPr>
        <p:txBody>
          <a:bodyPr/>
          <a:lstStyle>
            <a:lvl1pPr marL="0" indent="0">
              <a:buNone/>
              <a:defRPr sz="2000"/>
            </a:lvl1pPr>
          </a:lstStyle>
          <a:p>
            <a:pPr lvl="0"/>
            <a:r>
              <a:rPr lang="fi-FI" noProof="0"/>
              <a:t>Lisää taulukko napsauttamalla kuvaketta</a:t>
            </a:r>
            <a:endParaRPr lang="fi-FI" noProof="0" dirty="0"/>
          </a:p>
        </p:txBody>
      </p:sp>
      <p:sp>
        <p:nvSpPr>
          <p:cNvPr id="2" name="Title 1"/>
          <p:cNvSpPr>
            <a:spLocks noGrp="1"/>
          </p:cNvSpPr>
          <p:nvPr>
            <p:ph type="title"/>
          </p:nvPr>
        </p:nvSpPr>
        <p:spPr>
          <a:xfrm>
            <a:off x="528098" y="365125"/>
            <a:ext cx="9757458" cy="1325563"/>
          </a:xfrm>
          <a:prstGeom prst="rect">
            <a:avLst/>
          </a:prstGeom>
        </p:spPr>
        <p:txBody>
          <a:bodyPr anchor="ctr">
            <a:normAutofit/>
          </a:bodyPr>
          <a:lstStyle>
            <a:lvl1pPr>
              <a:lnSpc>
                <a:spcPts val="4000"/>
              </a:lnSpc>
              <a:defRPr sz="3800" b="1" baseline="0">
                <a:ln>
                  <a:noFill/>
                </a:ln>
                <a:solidFill>
                  <a:schemeClr val="tx2"/>
                </a:solidFill>
                <a:latin typeface="calibri" charset="0"/>
                <a:ea typeface="Trebuchet MS" charset="0"/>
                <a:cs typeface="Trebuchet MS" charset="0"/>
              </a:defRPr>
            </a:lvl1pPr>
          </a:lstStyle>
          <a:p>
            <a:r>
              <a:rPr lang="fi-FI"/>
              <a:t>Muokkaa ots. perustyyl. napsautt.</a:t>
            </a:r>
            <a:endParaRPr lang="fi-FI" dirty="0"/>
          </a:p>
        </p:txBody>
      </p:sp>
      <p:sp>
        <p:nvSpPr>
          <p:cNvPr id="3" name="Content Placeholder 2"/>
          <p:cNvSpPr>
            <a:spLocks noGrp="1"/>
          </p:cNvSpPr>
          <p:nvPr>
            <p:ph idx="1"/>
          </p:nvPr>
        </p:nvSpPr>
        <p:spPr>
          <a:xfrm>
            <a:off x="528098" y="1825625"/>
            <a:ext cx="5024230" cy="4351338"/>
          </a:xfrm>
          <a:prstGeom prst="rect">
            <a:avLst/>
          </a:prstGeom>
        </p:spPr>
        <p:txBody>
          <a:bodyPr>
            <a:normAutofit/>
          </a:bodyPr>
          <a:lstStyle>
            <a:lvl1pPr>
              <a:buClr>
                <a:schemeClr val="accent1"/>
              </a:buClr>
              <a:defRPr sz="2600" baseline="0">
                <a:latin typeface="calibri" charset="0"/>
                <a:ea typeface="Georgia" charset="0"/>
                <a:cs typeface="Georgia" charset="0"/>
              </a:defRPr>
            </a:lvl1pPr>
            <a:lvl2pPr>
              <a:buClr>
                <a:schemeClr val="accent1"/>
              </a:buClr>
              <a:defRPr baseline="0">
                <a:latin typeface="calibri" charset="0"/>
                <a:ea typeface="Georgia" charset="0"/>
                <a:cs typeface="Georgia" charset="0"/>
              </a:defRPr>
            </a:lvl2pPr>
            <a:lvl3pPr>
              <a:buClr>
                <a:schemeClr val="accent1"/>
              </a:buClr>
              <a:defRPr baseline="0">
                <a:latin typeface="calibri" charset="0"/>
                <a:ea typeface="Georgia" charset="0"/>
                <a:cs typeface="Georgia" charset="0"/>
              </a:defRPr>
            </a:lvl3pPr>
            <a:lvl4pPr>
              <a:buClr>
                <a:schemeClr val="accent1"/>
              </a:buClr>
              <a:defRPr baseline="0">
                <a:latin typeface="calibri" charset="0"/>
                <a:ea typeface="Georgia" charset="0"/>
                <a:cs typeface="Georgia" charset="0"/>
              </a:defRPr>
            </a:lvl4pPr>
            <a:lvl5pPr>
              <a:buClr>
                <a:schemeClr val="accent1"/>
              </a:buClr>
              <a:defRPr baseline="0">
                <a:latin typeface="calibri" charset="0"/>
                <a:ea typeface="Georgia" charset="0"/>
                <a:cs typeface="Georgia"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6" name="Slide Number Placeholder 5">
            <a:extLst>
              <a:ext uri="{FF2B5EF4-FFF2-40B4-BE49-F238E27FC236}">
                <a16:creationId xmlns:a16="http://schemas.microsoft.com/office/drawing/2014/main" id="{94E23021-2C91-52D8-FBE6-003A54A4E0F8}"/>
              </a:ext>
            </a:extLst>
          </p:cNvPr>
          <p:cNvSpPr>
            <a:spLocks noGrp="1"/>
          </p:cNvSpPr>
          <p:nvPr>
            <p:ph type="sldNum" sz="quarter" idx="17"/>
          </p:nvPr>
        </p:nvSpPr>
        <p:spPr/>
        <p:txBody>
          <a:bodyPr/>
          <a:lstStyle>
            <a:lvl1pPr>
              <a:defRPr sz="1200">
                <a:solidFill>
                  <a:schemeClr val="bg1">
                    <a:lumMod val="50000"/>
                  </a:schemeClr>
                </a:solidFill>
              </a:defRPr>
            </a:lvl1pPr>
          </a:lstStyle>
          <a:p>
            <a:pPr>
              <a:defRPr/>
            </a:pPr>
            <a:fld id="{F8CE1586-EF49-4734-81F2-AA4CFB3ADCE2}" type="slidenum">
              <a:rPr lang="uk-UA"/>
              <a:pPr>
                <a:defRPr/>
              </a:pPr>
              <a:t>‹#›</a:t>
            </a:fld>
            <a:endParaRPr lang="uk-UA"/>
          </a:p>
        </p:txBody>
      </p:sp>
      <p:sp>
        <p:nvSpPr>
          <p:cNvPr id="7" name="Footer Placeholder 10">
            <a:extLst>
              <a:ext uri="{FF2B5EF4-FFF2-40B4-BE49-F238E27FC236}">
                <a16:creationId xmlns:a16="http://schemas.microsoft.com/office/drawing/2014/main" id="{DB78E159-8250-47C0-A563-4704C5419EE9}"/>
              </a:ext>
            </a:extLst>
          </p:cNvPr>
          <p:cNvSpPr>
            <a:spLocks noGrp="1"/>
          </p:cNvSpPr>
          <p:nvPr>
            <p:ph type="ftr" sz="quarter" idx="18"/>
          </p:nvPr>
        </p:nvSpPr>
        <p:spPr/>
        <p:txBody>
          <a:bodyPr/>
          <a:lstStyle>
            <a:lvl1pPr algn="r">
              <a:defRPr sz="1200">
                <a:solidFill>
                  <a:schemeClr val="bg1">
                    <a:lumMod val="50000"/>
                  </a:schemeClr>
                </a:solidFill>
              </a:defRPr>
            </a:lvl1pPr>
          </a:lstStyle>
          <a:p>
            <a:pPr>
              <a:defRPr/>
            </a:pPr>
            <a:endParaRPr lang="fi-FI"/>
          </a:p>
        </p:txBody>
      </p:sp>
    </p:spTree>
    <p:extLst>
      <p:ext uri="{BB962C8B-B14F-4D97-AF65-F5344CB8AC3E}">
        <p14:creationId xmlns:p14="http://schemas.microsoft.com/office/powerpoint/2010/main" val="377202605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mp; content - 2 columns">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503E3DB-03C8-74CA-FE81-195041D9532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18800" y="198438"/>
            <a:ext cx="1138238"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Kaavion paikkamerkki 7"/>
          <p:cNvSpPr>
            <a:spLocks noGrp="1"/>
          </p:cNvSpPr>
          <p:nvPr>
            <p:ph type="chart" sz="quarter" idx="17"/>
          </p:nvPr>
        </p:nvSpPr>
        <p:spPr>
          <a:xfrm>
            <a:off x="6017533" y="1825625"/>
            <a:ext cx="5024231" cy="4351337"/>
          </a:xfrm>
          <a:prstGeom prst="rect">
            <a:avLst/>
          </a:prstGeom>
        </p:spPr>
        <p:txBody>
          <a:bodyPr/>
          <a:lstStyle>
            <a:lvl1pPr marL="0" indent="0">
              <a:buNone/>
              <a:defRPr sz="2000" baseline="0"/>
            </a:lvl1pPr>
          </a:lstStyle>
          <a:p>
            <a:pPr lvl="0"/>
            <a:r>
              <a:rPr lang="fi-FI" noProof="0"/>
              <a:t>Lisää kaavio napsauttamalla kuvaketta</a:t>
            </a:r>
            <a:endParaRPr lang="fi-FI" noProof="0" dirty="0"/>
          </a:p>
        </p:txBody>
      </p:sp>
      <p:sp>
        <p:nvSpPr>
          <p:cNvPr id="2" name="Title 1"/>
          <p:cNvSpPr>
            <a:spLocks noGrp="1"/>
          </p:cNvSpPr>
          <p:nvPr>
            <p:ph type="title"/>
          </p:nvPr>
        </p:nvSpPr>
        <p:spPr>
          <a:xfrm>
            <a:off x="528098" y="365125"/>
            <a:ext cx="9757458" cy="1325563"/>
          </a:xfrm>
          <a:prstGeom prst="rect">
            <a:avLst/>
          </a:prstGeom>
        </p:spPr>
        <p:txBody>
          <a:bodyPr anchor="ctr">
            <a:normAutofit/>
          </a:bodyPr>
          <a:lstStyle>
            <a:lvl1pPr>
              <a:lnSpc>
                <a:spcPts val="4000"/>
              </a:lnSpc>
              <a:defRPr sz="3800" b="1" baseline="0">
                <a:ln>
                  <a:noFill/>
                </a:ln>
                <a:solidFill>
                  <a:schemeClr val="tx2"/>
                </a:solidFill>
                <a:latin typeface="calibri" charset="0"/>
                <a:ea typeface="Trebuchet MS" charset="0"/>
                <a:cs typeface="Trebuchet MS" charset="0"/>
              </a:defRPr>
            </a:lvl1pPr>
          </a:lstStyle>
          <a:p>
            <a:r>
              <a:rPr lang="fi-FI"/>
              <a:t>Muokkaa ots. perustyyl. napsautt.</a:t>
            </a:r>
            <a:endParaRPr lang="fi-FI" dirty="0"/>
          </a:p>
        </p:txBody>
      </p:sp>
      <p:sp>
        <p:nvSpPr>
          <p:cNvPr id="3" name="Content Placeholder 2"/>
          <p:cNvSpPr>
            <a:spLocks noGrp="1"/>
          </p:cNvSpPr>
          <p:nvPr>
            <p:ph idx="1"/>
          </p:nvPr>
        </p:nvSpPr>
        <p:spPr>
          <a:xfrm>
            <a:off x="528098" y="1825625"/>
            <a:ext cx="5024230" cy="4351338"/>
          </a:xfrm>
          <a:prstGeom prst="rect">
            <a:avLst/>
          </a:prstGeom>
        </p:spPr>
        <p:txBody>
          <a:bodyPr>
            <a:normAutofit/>
          </a:bodyPr>
          <a:lstStyle>
            <a:lvl1pPr>
              <a:buClr>
                <a:schemeClr val="accent1"/>
              </a:buClr>
              <a:defRPr sz="2600" baseline="0">
                <a:latin typeface="calibri" charset="0"/>
                <a:ea typeface="Georgia" charset="0"/>
                <a:cs typeface="Georgia" charset="0"/>
              </a:defRPr>
            </a:lvl1pPr>
            <a:lvl2pPr>
              <a:buClr>
                <a:schemeClr val="accent1"/>
              </a:buClr>
              <a:defRPr baseline="0">
                <a:latin typeface="calibri" charset="0"/>
                <a:ea typeface="Georgia" charset="0"/>
                <a:cs typeface="Georgia" charset="0"/>
              </a:defRPr>
            </a:lvl2pPr>
            <a:lvl3pPr>
              <a:buClr>
                <a:schemeClr val="accent1"/>
              </a:buClr>
              <a:defRPr baseline="0">
                <a:latin typeface="calibri" charset="0"/>
                <a:ea typeface="Georgia" charset="0"/>
                <a:cs typeface="Georgia" charset="0"/>
              </a:defRPr>
            </a:lvl3pPr>
            <a:lvl4pPr>
              <a:buClr>
                <a:schemeClr val="accent1"/>
              </a:buClr>
              <a:defRPr baseline="0">
                <a:latin typeface="calibri" charset="0"/>
                <a:ea typeface="Georgia" charset="0"/>
                <a:cs typeface="Georgia" charset="0"/>
              </a:defRPr>
            </a:lvl4pPr>
            <a:lvl5pPr>
              <a:buClr>
                <a:schemeClr val="accent1"/>
              </a:buClr>
              <a:defRPr baseline="0">
                <a:latin typeface="calibri" charset="0"/>
                <a:ea typeface="Georgia" charset="0"/>
                <a:cs typeface="Georgia"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Slide Number Placeholder 5">
            <a:extLst>
              <a:ext uri="{FF2B5EF4-FFF2-40B4-BE49-F238E27FC236}">
                <a16:creationId xmlns:a16="http://schemas.microsoft.com/office/drawing/2014/main" id="{EEFFDD32-B9C4-B5A4-B7EB-DC72694EE220}"/>
              </a:ext>
            </a:extLst>
          </p:cNvPr>
          <p:cNvSpPr>
            <a:spLocks noGrp="1"/>
          </p:cNvSpPr>
          <p:nvPr>
            <p:ph type="sldNum" sz="quarter" idx="18"/>
          </p:nvPr>
        </p:nvSpPr>
        <p:spPr/>
        <p:txBody>
          <a:bodyPr/>
          <a:lstStyle>
            <a:lvl1pPr>
              <a:defRPr sz="1200">
                <a:solidFill>
                  <a:schemeClr val="bg1">
                    <a:lumMod val="50000"/>
                  </a:schemeClr>
                </a:solidFill>
              </a:defRPr>
            </a:lvl1pPr>
          </a:lstStyle>
          <a:p>
            <a:pPr>
              <a:defRPr/>
            </a:pPr>
            <a:fld id="{E1D60F4B-2B88-406D-A1B6-3079D8BEF766}" type="slidenum">
              <a:rPr lang="uk-UA"/>
              <a:pPr>
                <a:defRPr/>
              </a:pPr>
              <a:t>‹#›</a:t>
            </a:fld>
            <a:endParaRPr lang="uk-UA"/>
          </a:p>
        </p:txBody>
      </p:sp>
      <p:sp>
        <p:nvSpPr>
          <p:cNvPr id="6" name="Footer Placeholder 10">
            <a:extLst>
              <a:ext uri="{FF2B5EF4-FFF2-40B4-BE49-F238E27FC236}">
                <a16:creationId xmlns:a16="http://schemas.microsoft.com/office/drawing/2014/main" id="{96437E4F-DDC5-B882-7E3C-BC7DB7DD2962}"/>
              </a:ext>
            </a:extLst>
          </p:cNvPr>
          <p:cNvSpPr>
            <a:spLocks noGrp="1"/>
          </p:cNvSpPr>
          <p:nvPr>
            <p:ph type="ftr" sz="quarter" idx="19"/>
          </p:nvPr>
        </p:nvSpPr>
        <p:spPr/>
        <p:txBody>
          <a:bodyPr/>
          <a:lstStyle>
            <a:lvl1pPr algn="r">
              <a:defRPr sz="1200">
                <a:solidFill>
                  <a:schemeClr val="bg1">
                    <a:lumMod val="50000"/>
                  </a:schemeClr>
                </a:solidFill>
              </a:defRPr>
            </a:lvl1pPr>
          </a:lstStyle>
          <a:p>
            <a:pPr>
              <a:defRPr/>
            </a:pPr>
            <a:endParaRPr lang="fi-FI"/>
          </a:p>
        </p:txBody>
      </p:sp>
    </p:spTree>
    <p:extLst>
      <p:ext uri="{BB962C8B-B14F-4D97-AF65-F5344CB8AC3E}">
        <p14:creationId xmlns:p14="http://schemas.microsoft.com/office/powerpoint/2010/main" val="98792335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content - 4 columns">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13A5D511-7B23-1A81-0FF1-171A469508D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18800" y="198438"/>
            <a:ext cx="1138238"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28098" y="365125"/>
            <a:ext cx="9757458" cy="1325563"/>
          </a:xfrm>
          <a:prstGeom prst="rect">
            <a:avLst/>
          </a:prstGeom>
        </p:spPr>
        <p:txBody>
          <a:bodyPr anchor="ctr">
            <a:normAutofit/>
          </a:bodyPr>
          <a:lstStyle>
            <a:lvl1pPr>
              <a:lnSpc>
                <a:spcPts val="4000"/>
              </a:lnSpc>
              <a:defRPr sz="3800" b="1" baseline="0">
                <a:ln>
                  <a:noFill/>
                </a:ln>
                <a:solidFill>
                  <a:schemeClr val="tx2"/>
                </a:solidFill>
                <a:latin typeface="calibri" charset="0"/>
                <a:ea typeface="Trebuchet MS" charset="0"/>
                <a:cs typeface="Trebuchet MS" charset="0"/>
              </a:defRPr>
            </a:lvl1pPr>
          </a:lstStyle>
          <a:p>
            <a:r>
              <a:rPr lang="fi-FI"/>
              <a:t>Muokkaa ots. perustyyl. napsautt.</a:t>
            </a:r>
            <a:endParaRPr lang="fi-FI" dirty="0"/>
          </a:p>
        </p:txBody>
      </p:sp>
      <p:sp>
        <p:nvSpPr>
          <p:cNvPr id="3" name="Content Placeholder 2"/>
          <p:cNvSpPr>
            <a:spLocks noGrp="1"/>
          </p:cNvSpPr>
          <p:nvPr>
            <p:ph idx="1"/>
          </p:nvPr>
        </p:nvSpPr>
        <p:spPr>
          <a:xfrm>
            <a:off x="528099" y="1825625"/>
            <a:ext cx="2580862" cy="4351338"/>
          </a:xfrm>
          <a:prstGeom prst="rect">
            <a:avLst/>
          </a:prstGeom>
        </p:spPr>
        <p:txBody>
          <a:bodyPr/>
          <a:lstStyle>
            <a:lvl1pPr marL="171450" indent="-171450">
              <a:buClr>
                <a:schemeClr val="accent1"/>
              </a:buClr>
              <a:buFont typeface="Arial" charset="0"/>
              <a:buChar char="•"/>
              <a:defRPr sz="2000" baseline="0">
                <a:latin typeface="calibri" charset="0"/>
                <a:ea typeface="Georgia" charset="0"/>
                <a:cs typeface="Georgia" charset="0"/>
              </a:defRPr>
            </a:lvl1pPr>
            <a:lvl2pPr>
              <a:buClr>
                <a:schemeClr val="accent1"/>
              </a:buClr>
              <a:defRPr sz="1000" baseline="0">
                <a:latin typeface="calibri" charset="0"/>
                <a:ea typeface="Georgia" charset="0"/>
                <a:cs typeface="Georgia" charset="0"/>
              </a:defRPr>
            </a:lvl2pPr>
            <a:lvl3pPr>
              <a:buClr>
                <a:schemeClr val="accent1"/>
              </a:buClr>
              <a:defRPr sz="800" baseline="0">
                <a:latin typeface="calibri" charset="0"/>
                <a:ea typeface="Georgia" charset="0"/>
                <a:cs typeface="Georgia" charset="0"/>
              </a:defRPr>
            </a:lvl3pPr>
            <a:lvl4pPr>
              <a:buClr>
                <a:schemeClr val="accent1"/>
              </a:buClr>
              <a:defRPr baseline="0">
                <a:latin typeface="calibri" charset="0"/>
                <a:ea typeface="Georgia" charset="0"/>
                <a:cs typeface="Georgia" charset="0"/>
              </a:defRPr>
            </a:lvl4pPr>
            <a:lvl5pPr>
              <a:buClr>
                <a:schemeClr val="accent1"/>
              </a:buClr>
              <a:defRPr baseline="0">
                <a:latin typeface="calibri" charset="0"/>
                <a:ea typeface="Georgia" charset="0"/>
                <a:cs typeface="Georgia" charset="0"/>
              </a:defRPr>
            </a:lvl5pPr>
          </a:lstStyle>
          <a:p>
            <a:pPr lvl="0"/>
            <a:r>
              <a:rPr lang="fi-FI"/>
              <a:t>Muokkaa tekstin perustyylejä napsauttamalla</a:t>
            </a:r>
          </a:p>
        </p:txBody>
      </p:sp>
      <p:sp>
        <p:nvSpPr>
          <p:cNvPr id="12" name="Content Placeholder 2"/>
          <p:cNvSpPr>
            <a:spLocks noGrp="1"/>
          </p:cNvSpPr>
          <p:nvPr>
            <p:ph idx="14"/>
          </p:nvPr>
        </p:nvSpPr>
        <p:spPr>
          <a:xfrm>
            <a:off x="3416081" y="1825625"/>
            <a:ext cx="2580862" cy="4351338"/>
          </a:xfrm>
          <a:prstGeom prst="rect">
            <a:avLst/>
          </a:prstGeom>
        </p:spPr>
        <p:txBody>
          <a:bodyPr/>
          <a:lstStyle>
            <a:lvl1pPr marL="171450" indent="-171450">
              <a:buClr>
                <a:schemeClr val="accent1"/>
              </a:buClr>
              <a:buFont typeface="Arial" charset="0"/>
              <a:buChar char="•"/>
              <a:defRPr sz="2000" baseline="0">
                <a:latin typeface="calibri" charset="0"/>
                <a:ea typeface="Georgia" charset="0"/>
                <a:cs typeface="Georgia" charset="0"/>
              </a:defRPr>
            </a:lvl1pPr>
            <a:lvl2pPr>
              <a:buClr>
                <a:schemeClr val="accent1"/>
              </a:buClr>
              <a:defRPr sz="1000" baseline="0">
                <a:latin typeface="calibri" charset="0"/>
                <a:ea typeface="Georgia" charset="0"/>
                <a:cs typeface="Georgia" charset="0"/>
              </a:defRPr>
            </a:lvl2pPr>
            <a:lvl3pPr>
              <a:buClr>
                <a:schemeClr val="accent1"/>
              </a:buClr>
              <a:defRPr sz="800" baseline="0">
                <a:latin typeface="calibri" charset="0"/>
                <a:ea typeface="Georgia" charset="0"/>
                <a:cs typeface="Georgia" charset="0"/>
              </a:defRPr>
            </a:lvl3pPr>
            <a:lvl4pPr>
              <a:buClr>
                <a:schemeClr val="accent1"/>
              </a:buClr>
              <a:defRPr baseline="0">
                <a:latin typeface="calibri" charset="0"/>
                <a:ea typeface="Georgia" charset="0"/>
                <a:cs typeface="Georgia" charset="0"/>
              </a:defRPr>
            </a:lvl4pPr>
            <a:lvl5pPr>
              <a:buClr>
                <a:schemeClr val="accent1"/>
              </a:buClr>
              <a:defRPr baseline="0">
                <a:latin typeface="calibri" charset="0"/>
                <a:ea typeface="Georgia" charset="0"/>
                <a:cs typeface="Georgia" charset="0"/>
              </a:defRPr>
            </a:lvl5pPr>
          </a:lstStyle>
          <a:p>
            <a:pPr lvl="0"/>
            <a:r>
              <a:rPr lang="fi-FI"/>
              <a:t>Muokkaa tekstin perustyylejä napsauttamalla</a:t>
            </a:r>
          </a:p>
        </p:txBody>
      </p:sp>
      <p:sp>
        <p:nvSpPr>
          <p:cNvPr id="13" name="Content Placeholder 2"/>
          <p:cNvSpPr>
            <a:spLocks noGrp="1"/>
          </p:cNvSpPr>
          <p:nvPr>
            <p:ph idx="15"/>
          </p:nvPr>
        </p:nvSpPr>
        <p:spPr>
          <a:xfrm>
            <a:off x="6288161" y="1825625"/>
            <a:ext cx="2580862" cy="4351338"/>
          </a:xfrm>
          <a:prstGeom prst="rect">
            <a:avLst/>
          </a:prstGeom>
        </p:spPr>
        <p:txBody>
          <a:bodyPr/>
          <a:lstStyle>
            <a:lvl1pPr marL="171450" indent="-171450">
              <a:buClr>
                <a:schemeClr val="accent1"/>
              </a:buClr>
              <a:buFont typeface="Arial" charset="0"/>
              <a:buChar char="•"/>
              <a:defRPr sz="2000" baseline="0">
                <a:latin typeface="calibri" charset="0"/>
                <a:ea typeface="Georgia" charset="0"/>
                <a:cs typeface="Georgia" charset="0"/>
              </a:defRPr>
            </a:lvl1pPr>
            <a:lvl2pPr>
              <a:buClr>
                <a:schemeClr val="accent1"/>
              </a:buClr>
              <a:defRPr sz="1000" baseline="0">
                <a:latin typeface="calibri" charset="0"/>
                <a:ea typeface="Georgia" charset="0"/>
                <a:cs typeface="Georgia" charset="0"/>
              </a:defRPr>
            </a:lvl2pPr>
            <a:lvl3pPr>
              <a:buClr>
                <a:schemeClr val="accent1"/>
              </a:buClr>
              <a:defRPr sz="800" baseline="0">
                <a:latin typeface="calibri" charset="0"/>
                <a:ea typeface="Georgia" charset="0"/>
                <a:cs typeface="Georgia" charset="0"/>
              </a:defRPr>
            </a:lvl3pPr>
            <a:lvl4pPr>
              <a:buClr>
                <a:schemeClr val="accent1"/>
              </a:buClr>
              <a:defRPr baseline="0">
                <a:latin typeface="calibri" charset="0"/>
                <a:ea typeface="Georgia" charset="0"/>
                <a:cs typeface="Georgia" charset="0"/>
              </a:defRPr>
            </a:lvl4pPr>
            <a:lvl5pPr>
              <a:buClr>
                <a:schemeClr val="accent1"/>
              </a:buClr>
              <a:defRPr baseline="0">
                <a:latin typeface="calibri" charset="0"/>
                <a:ea typeface="Georgia" charset="0"/>
                <a:cs typeface="Georgia" charset="0"/>
              </a:defRPr>
            </a:lvl5pPr>
          </a:lstStyle>
          <a:p>
            <a:pPr lvl="0"/>
            <a:r>
              <a:rPr lang="fi-FI"/>
              <a:t>Muokkaa tekstin perustyylejä napsauttamalla</a:t>
            </a:r>
          </a:p>
        </p:txBody>
      </p:sp>
      <p:sp>
        <p:nvSpPr>
          <p:cNvPr id="16" name="Content Placeholder 2"/>
          <p:cNvSpPr>
            <a:spLocks noGrp="1"/>
          </p:cNvSpPr>
          <p:nvPr>
            <p:ph idx="16"/>
          </p:nvPr>
        </p:nvSpPr>
        <p:spPr>
          <a:xfrm>
            <a:off x="9152290" y="1825625"/>
            <a:ext cx="2580862" cy="4351338"/>
          </a:xfrm>
          <a:prstGeom prst="rect">
            <a:avLst/>
          </a:prstGeom>
        </p:spPr>
        <p:txBody>
          <a:bodyPr/>
          <a:lstStyle>
            <a:lvl1pPr marL="171450" indent="-171450">
              <a:buClr>
                <a:schemeClr val="accent1"/>
              </a:buClr>
              <a:buFont typeface="Arial" charset="0"/>
              <a:buChar char="•"/>
              <a:defRPr sz="2000" baseline="0">
                <a:latin typeface="calibri" charset="0"/>
                <a:ea typeface="Georgia" charset="0"/>
                <a:cs typeface="Georgia" charset="0"/>
              </a:defRPr>
            </a:lvl1pPr>
            <a:lvl2pPr>
              <a:buClr>
                <a:schemeClr val="accent1"/>
              </a:buClr>
              <a:defRPr sz="1000" baseline="0">
                <a:latin typeface="calibri" charset="0"/>
                <a:ea typeface="Georgia" charset="0"/>
                <a:cs typeface="Georgia" charset="0"/>
              </a:defRPr>
            </a:lvl2pPr>
            <a:lvl3pPr>
              <a:buClr>
                <a:schemeClr val="accent1"/>
              </a:buClr>
              <a:defRPr sz="800" baseline="0">
                <a:latin typeface="calibri" charset="0"/>
                <a:ea typeface="Georgia" charset="0"/>
                <a:cs typeface="Georgia" charset="0"/>
              </a:defRPr>
            </a:lvl3pPr>
            <a:lvl4pPr>
              <a:buClr>
                <a:schemeClr val="accent1"/>
              </a:buClr>
              <a:defRPr baseline="0">
                <a:latin typeface="calibri" charset="0"/>
                <a:ea typeface="Georgia" charset="0"/>
                <a:cs typeface="Georgia" charset="0"/>
              </a:defRPr>
            </a:lvl4pPr>
            <a:lvl5pPr>
              <a:buClr>
                <a:schemeClr val="accent1"/>
              </a:buClr>
              <a:defRPr baseline="0">
                <a:latin typeface="calibri" charset="0"/>
                <a:ea typeface="Georgia" charset="0"/>
                <a:cs typeface="Georgia" charset="0"/>
              </a:defRPr>
            </a:lvl5pPr>
          </a:lstStyle>
          <a:p>
            <a:pPr lvl="0"/>
            <a:r>
              <a:rPr lang="fi-FI"/>
              <a:t>Muokkaa tekstin perustyylejä napsauttamalla</a:t>
            </a:r>
          </a:p>
        </p:txBody>
      </p:sp>
      <p:sp>
        <p:nvSpPr>
          <p:cNvPr id="5" name="Slide Number Placeholder 5">
            <a:extLst>
              <a:ext uri="{FF2B5EF4-FFF2-40B4-BE49-F238E27FC236}">
                <a16:creationId xmlns:a16="http://schemas.microsoft.com/office/drawing/2014/main" id="{C91C322C-FBD7-40DB-2052-0FA918A14B1B}"/>
              </a:ext>
            </a:extLst>
          </p:cNvPr>
          <p:cNvSpPr>
            <a:spLocks noGrp="1"/>
          </p:cNvSpPr>
          <p:nvPr>
            <p:ph type="sldNum" sz="quarter" idx="17"/>
          </p:nvPr>
        </p:nvSpPr>
        <p:spPr/>
        <p:txBody>
          <a:bodyPr/>
          <a:lstStyle>
            <a:lvl1pPr>
              <a:defRPr sz="1200">
                <a:solidFill>
                  <a:schemeClr val="bg1">
                    <a:lumMod val="50000"/>
                  </a:schemeClr>
                </a:solidFill>
              </a:defRPr>
            </a:lvl1pPr>
          </a:lstStyle>
          <a:p>
            <a:pPr>
              <a:defRPr/>
            </a:pPr>
            <a:fld id="{1B2BBA28-68A4-4E44-AE2A-9924E4EC2874}" type="slidenum">
              <a:rPr lang="uk-UA"/>
              <a:pPr>
                <a:defRPr/>
              </a:pPr>
              <a:t>‹#›</a:t>
            </a:fld>
            <a:endParaRPr lang="uk-UA"/>
          </a:p>
        </p:txBody>
      </p:sp>
      <p:sp>
        <p:nvSpPr>
          <p:cNvPr id="6" name="Footer Placeholder 10">
            <a:extLst>
              <a:ext uri="{FF2B5EF4-FFF2-40B4-BE49-F238E27FC236}">
                <a16:creationId xmlns:a16="http://schemas.microsoft.com/office/drawing/2014/main" id="{680FA6F9-3A6B-9AF5-B040-BB99903011C9}"/>
              </a:ext>
            </a:extLst>
          </p:cNvPr>
          <p:cNvSpPr>
            <a:spLocks noGrp="1"/>
          </p:cNvSpPr>
          <p:nvPr>
            <p:ph type="ftr" sz="quarter" idx="18"/>
          </p:nvPr>
        </p:nvSpPr>
        <p:spPr/>
        <p:txBody>
          <a:bodyPr/>
          <a:lstStyle>
            <a:lvl1pPr algn="r">
              <a:defRPr sz="1200">
                <a:solidFill>
                  <a:schemeClr val="bg1">
                    <a:lumMod val="50000"/>
                  </a:schemeClr>
                </a:solidFill>
              </a:defRPr>
            </a:lvl1pPr>
          </a:lstStyle>
          <a:p>
            <a:pPr>
              <a:defRPr/>
            </a:pPr>
            <a:endParaRPr lang="fi-FI"/>
          </a:p>
        </p:txBody>
      </p:sp>
    </p:spTree>
    <p:extLst>
      <p:ext uri="{BB962C8B-B14F-4D97-AF65-F5344CB8AC3E}">
        <p14:creationId xmlns:p14="http://schemas.microsoft.com/office/powerpoint/2010/main" val="242535363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amp;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2AF3A8A-A050-B0AC-4897-69B9CB3CEF4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18800" y="198438"/>
            <a:ext cx="1138238"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p:cNvSpPr>
            <a:spLocks noGrp="1"/>
          </p:cNvSpPr>
          <p:nvPr>
            <p:ph idx="17"/>
          </p:nvPr>
        </p:nvSpPr>
        <p:spPr>
          <a:xfrm>
            <a:off x="6016833" y="1825625"/>
            <a:ext cx="5024230" cy="4351338"/>
          </a:xfrm>
          <a:prstGeom prst="rect">
            <a:avLst/>
          </a:prstGeom>
        </p:spPr>
        <p:txBody>
          <a:bodyPr/>
          <a:lstStyle>
            <a:lvl1pPr>
              <a:buClr>
                <a:schemeClr val="accent1"/>
              </a:buClr>
              <a:defRPr sz="2600" baseline="0">
                <a:latin typeface="calibri" charset="0"/>
                <a:ea typeface="Georgia" charset="0"/>
                <a:cs typeface="Georgia" charset="0"/>
              </a:defRPr>
            </a:lvl1pPr>
            <a:lvl2pPr>
              <a:buClr>
                <a:schemeClr val="accent1"/>
              </a:buClr>
              <a:defRPr baseline="0">
                <a:latin typeface="calibri" charset="0"/>
                <a:ea typeface="Georgia" charset="0"/>
                <a:cs typeface="Georgia" charset="0"/>
              </a:defRPr>
            </a:lvl2pPr>
            <a:lvl3pPr>
              <a:buClr>
                <a:schemeClr val="accent1"/>
              </a:buClr>
              <a:defRPr baseline="0">
                <a:latin typeface="calibri" charset="0"/>
                <a:ea typeface="Georgia" charset="0"/>
                <a:cs typeface="Georgia" charset="0"/>
              </a:defRPr>
            </a:lvl3pPr>
            <a:lvl4pPr>
              <a:buClr>
                <a:schemeClr val="accent1"/>
              </a:buClr>
              <a:defRPr baseline="0">
                <a:latin typeface="calibri" charset="0"/>
                <a:ea typeface="Georgia" charset="0"/>
                <a:cs typeface="Georgia" charset="0"/>
              </a:defRPr>
            </a:lvl4pPr>
            <a:lvl5pPr>
              <a:buClr>
                <a:schemeClr val="accent1"/>
              </a:buClr>
              <a:defRPr baseline="0">
                <a:latin typeface="calibri" charset="0"/>
                <a:ea typeface="Georgia" charset="0"/>
                <a:cs typeface="Georgia"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Title 1"/>
          <p:cNvSpPr>
            <a:spLocks noGrp="1"/>
          </p:cNvSpPr>
          <p:nvPr>
            <p:ph type="title"/>
          </p:nvPr>
        </p:nvSpPr>
        <p:spPr>
          <a:xfrm>
            <a:off x="528098" y="365125"/>
            <a:ext cx="9757458" cy="1325563"/>
          </a:xfrm>
          <a:prstGeom prst="rect">
            <a:avLst/>
          </a:prstGeom>
        </p:spPr>
        <p:txBody>
          <a:bodyPr anchor="ctr">
            <a:normAutofit/>
          </a:bodyPr>
          <a:lstStyle>
            <a:lvl1pPr>
              <a:lnSpc>
                <a:spcPts val="4000"/>
              </a:lnSpc>
              <a:defRPr sz="3800" b="1" baseline="0">
                <a:ln>
                  <a:noFill/>
                </a:ln>
                <a:solidFill>
                  <a:schemeClr val="tx2"/>
                </a:solidFill>
                <a:latin typeface="calibri" charset="0"/>
                <a:ea typeface="Trebuchet MS" charset="0"/>
                <a:cs typeface="Trebuchet MS" charset="0"/>
              </a:defRPr>
            </a:lvl1pPr>
          </a:lstStyle>
          <a:p>
            <a:r>
              <a:rPr lang="fi-FI"/>
              <a:t>Muokkaa ots. perustyyl. napsautt.</a:t>
            </a:r>
            <a:endParaRPr lang="fi-FI" dirty="0"/>
          </a:p>
        </p:txBody>
      </p:sp>
      <p:sp>
        <p:nvSpPr>
          <p:cNvPr id="3" name="Content Placeholder 2"/>
          <p:cNvSpPr>
            <a:spLocks noGrp="1"/>
          </p:cNvSpPr>
          <p:nvPr>
            <p:ph idx="1"/>
          </p:nvPr>
        </p:nvSpPr>
        <p:spPr>
          <a:xfrm>
            <a:off x="528098" y="1825625"/>
            <a:ext cx="5024230" cy="4351338"/>
          </a:xfrm>
          <a:prstGeom prst="rect">
            <a:avLst/>
          </a:prstGeom>
        </p:spPr>
        <p:txBody>
          <a:bodyPr/>
          <a:lstStyle>
            <a:lvl1pPr>
              <a:buClr>
                <a:schemeClr val="accent1"/>
              </a:buClr>
              <a:defRPr sz="2600" baseline="0">
                <a:latin typeface="calibri" charset="0"/>
                <a:ea typeface="Georgia" charset="0"/>
                <a:cs typeface="Georgia" charset="0"/>
              </a:defRPr>
            </a:lvl1pPr>
            <a:lvl2pPr>
              <a:buClr>
                <a:schemeClr val="accent1"/>
              </a:buClr>
              <a:defRPr baseline="0">
                <a:latin typeface="calibri" charset="0"/>
                <a:ea typeface="Georgia" charset="0"/>
                <a:cs typeface="Georgia" charset="0"/>
              </a:defRPr>
            </a:lvl2pPr>
            <a:lvl3pPr>
              <a:buClr>
                <a:schemeClr val="accent1"/>
              </a:buClr>
              <a:defRPr baseline="0">
                <a:latin typeface="calibri" charset="0"/>
                <a:ea typeface="Georgia" charset="0"/>
                <a:cs typeface="Georgia" charset="0"/>
              </a:defRPr>
            </a:lvl3pPr>
            <a:lvl4pPr>
              <a:buClr>
                <a:schemeClr val="accent1"/>
              </a:buClr>
              <a:defRPr baseline="0">
                <a:latin typeface="calibri" charset="0"/>
                <a:ea typeface="Georgia" charset="0"/>
                <a:cs typeface="Georgia" charset="0"/>
              </a:defRPr>
            </a:lvl4pPr>
            <a:lvl5pPr>
              <a:buClr>
                <a:schemeClr val="accent1"/>
              </a:buClr>
              <a:defRPr baseline="0">
                <a:latin typeface="calibri" charset="0"/>
                <a:ea typeface="Georgia" charset="0"/>
                <a:cs typeface="Georgia"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Slide Number Placeholder 5">
            <a:extLst>
              <a:ext uri="{FF2B5EF4-FFF2-40B4-BE49-F238E27FC236}">
                <a16:creationId xmlns:a16="http://schemas.microsoft.com/office/drawing/2014/main" id="{99BFF796-17D7-8B4A-A2E5-C684F0D70188}"/>
              </a:ext>
            </a:extLst>
          </p:cNvPr>
          <p:cNvSpPr>
            <a:spLocks noGrp="1"/>
          </p:cNvSpPr>
          <p:nvPr>
            <p:ph type="sldNum" sz="quarter" idx="18"/>
          </p:nvPr>
        </p:nvSpPr>
        <p:spPr/>
        <p:txBody>
          <a:bodyPr/>
          <a:lstStyle>
            <a:lvl1pPr>
              <a:defRPr sz="1200">
                <a:solidFill>
                  <a:schemeClr val="bg1">
                    <a:lumMod val="50000"/>
                  </a:schemeClr>
                </a:solidFill>
              </a:defRPr>
            </a:lvl1pPr>
          </a:lstStyle>
          <a:p>
            <a:pPr>
              <a:defRPr/>
            </a:pPr>
            <a:fld id="{AAB12DB2-5A4D-4456-850E-B8FBE95A2421}" type="slidenum">
              <a:rPr lang="uk-UA"/>
              <a:pPr>
                <a:defRPr/>
              </a:pPr>
              <a:t>‹#›</a:t>
            </a:fld>
            <a:endParaRPr lang="uk-UA"/>
          </a:p>
        </p:txBody>
      </p:sp>
      <p:sp>
        <p:nvSpPr>
          <p:cNvPr id="6" name="Footer Placeholder 10">
            <a:extLst>
              <a:ext uri="{FF2B5EF4-FFF2-40B4-BE49-F238E27FC236}">
                <a16:creationId xmlns:a16="http://schemas.microsoft.com/office/drawing/2014/main" id="{A878D0B1-BCF6-B628-3CC6-EB1A025D9C09}"/>
              </a:ext>
            </a:extLst>
          </p:cNvPr>
          <p:cNvSpPr>
            <a:spLocks noGrp="1"/>
          </p:cNvSpPr>
          <p:nvPr>
            <p:ph type="ftr" sz="quarter" idx="19"/>
          </p:nvPr>
        </p:nvSpPr>
        <p:spPr/>
        <p:txBody>
          <a:bodyPr/>
          <a:lstStyle>
            <a:lvl1pPr algn="r">
              <a:defRPr sz="1200">
                <a:solidFill>
                  <a:schemeClr val="bg1">
                    <a:lumMod val="50000"/>
                  </a:schemeClr>
                </a:solidFill>
              </a:defRPr>
            </a:lvl1pPr>
          </a:lstStyle>
          <a:p>
            <a:pPr>
              <a:defRPr/>
            </a:pPr>
            <a:endParaRPr lang="fi-FI"/>
          </a:p>
        </p:txBody>
      </p:sp>
    </p:spTree>
    <p:extLst>
      <p:ext uri="{BB962C8B-B14F-4D97-AF65-F5344CB8AC3E}">
        <p14:creationId xmlns:p14="http://schemas.microsoft.com/office/powerpoint/2010/main" val="396259031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for graphs etc">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6FE55416-07A3-CEB3-E88C-09398611762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18800" y="198438"/>
            <a:ext cx="1138238"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28098" y="365125"/>
            <a:ext cx="9757458" cy="1325563"/>
          </a:xfrm>
          <a:prstGeom prst="rect">
            <a:avLst/>
          </a:prstGeom>
        </p:spPr>
        <p:txBody>
          <a:bodyPr anchor="ctr">
            <a:normAutofit/>
          </a:bodyPr>
          <a:lstStyle>
            <a:lvl1pPr>
              <a:lnSpc>
                <a:spcPts val="4000"/>
              </a:lnSpc>
              <a:defRPr sz="3800" b="1" baseline="0">
                <a:ln>
                  <a:noFill/>
                </a:ln>
                <a:solidFill>
                  <a:schemeClr val="tx2"/>
                </a:solidFill>
                <a:latin typeface="calibri" charset="0"/>
                <a:ea typeface="Trebuchet MS" charset="0"/>
                <a:cs typeface="Trebuchet MS" charset="0"/>
              </a:defRPr>
            </a:lvl1pPr>
          </a:lstStyle>
          <a:p>
            <a:r>
              <a:rPr lang="fi-FI"/>
              <a:t>Muokkaa ots. perustyyl. napsautt.</a:t>
            </a:r>
            <a:endParaRPr lang="fi-FI" dirty="0"/>
          </a:p>
        </p:txBody>
      </p:sp>
      <p:sp>
        <p:nvSpPr>
          <p:cNvPr id="4" name="Slide Number Placeholder 5">
            <a:extLst>
              <a:ext uri="{FF2B5EF4-FFF2-40B4-BE49-F238E27FC236}">
                <a16:creationId xmlns:a16="http://schemas.microsoft.com/office/drawing/2014/main" id="{97DD8312-E977-98BF-C521-9CE727A89F19}"/>
              </a:ext>
            </a:extLst>
          </p:cNvPr>
          <p:cNvSpPr>
            <a:spLocks noGrp="1"/>
          </p:cNvSpPr>
          <p:nvPr>
            <p:ph type="sldNum" sz="quarter" idx="10"/>
          </p:nvPr>
        </p:nvSpPr>
        <p:spPr/>
        <p:txBody>
          <a:bodyPr/>
          <a:lstStyle>
            <a:lvl1pPr>
              <a:defRPr sz="1200">
                <a:solidFill>
                  <a:schemeClr val="bg1">
                    <a:lumMod val="50000"/>
                  </a:schemeClr>
                </a:solidFill>
              </a:defRPr>
            </a:lvl1pPr>
          </a:lstStyle>
          <a:p>
            <a:pPr>
              <a:defRPr/>
            </a:pPr>
            <a:fld id="{EAED569E-6339-4FF4-914C-6EAB7E237D31}" type="slidenum">
              <a:rPr lang="uk-UA"/>
              <a:pPr>
                <a:defRPr/>
              </a:pPr>
              <a:t>‹#›</a:t>
            </a:fld>
            <a:endParaRPr lang="uk-UA"/>
          </a:p>
        </p:txBody>
      </p:sp>
      <p:sp>
        <p:nvSpPr>
          <p:cNvPr id="5" name="Footer Placeholder 10">
            <a:extLst>
              <a:ext uri="{FF2B5EF4-FFF2-40B4-BE49-F238E27FC236}">
                <a16:creationId xmlns:a16="http://schemas.microsoft.com/office/drawing/2014/main" id="{2FEFDFBE-9107-2541-71A9-06A8C0482628}"/>
              </a:ext>
            </a:extLst>
          </p:cNvPr>
          <p:cNvSpPr>
            <a:spLocks noGrp="1"/>
          </p:cNvSpPr>
          <p:nvPr>
            <p:ph type="ftr" sz="quarter" idx="11"/>
          </p:nvPr>
        </p:nvSpPr>
        <p:spPr/>
        <p:txBody>
          <a:bodyPr/>
          <a:lstStyle>
            <a:lvl1pPr algn="r">
              <a:defRPr sz="1200">
                <a:solidFill>
                  <a:schemeClr val="bg1">
                    <a:lumMod val="50000"/>
                  </a:schemeClr>
                </a:solidFill>
              </a:defRPr>
            </a:lvl1pPr>
          </a:lstStyle>
          <a:p>
            <a:pPr>
              <a:defRPr/>
            </a:pPr>
            <a:endParaRPr lang="fi-FI"/>
          </a:p>
        </p:txBody>
      </p:sp>
    </p:spTree>
    <p:extLst>
      <p:ext uri="{BB962C8B-B14F-4D97-AF65-F5344CB8AC3E}">
        <p14:creationId xmlns:p14="http://schemas.microsoft.com/office/powerpoint/2010/main" val="150678782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
    <p:spTree>
      <p:nvGrpSpPr>
        <p:cNvPr id="1" name=""/>
        <p:cNvGrpSpPr/>
        <p:nvPr/>
      </p:nvGrpSpPr>
      <p:grpSpPr>
        <a:xfrm>
          <a:off x="0" y="0"/>
          <a:ext cx="0" cy="0"/>
          <a:chOff x="0" y="0"/>
          <a:chExt cx="0" cy="0"/>
        </a:xfrm>
      </p:grpSpPr>
      <p:sp>
        <p:nvSpPr>
          <p:cNvPr id="3" name="Title 7">
            <a:extLst>
              <a:ext uri="{FF2B5EF4-FFF2-40B4-BE49-F238E27FC236}">
                <a16:creationId xmlns:a16="http://schemas.microsoft.com/office/drawing/2014/main" id="{277D0F65-050C-F57F-50A0-BECD0187AE3F}"/>
              </a:ext>
            </a:extLst>
          </p:cNvPr>
          <p:cNvSpPr txBox="1">
            <a:spLocks/>
          </p:cNvSpPr>
          <p:nvPr userDrawn="1"/>
        </p:nvSpPr>
        <p:spPr>
          <a:xfrm>
            <a:off x="5230813" y="1325563"/>
            <a:ext cx="1968500" cy="1149350"/>
          </a:xfrm>
          <a:prstGeom prst="rect">
            <a:avLst/>
          </a:prstGeom>
          <a:ln>
            <a:noFill/>
          </a:ln>
        </p:spPr>
        <p:txBody>
          <a:bodyPr anchor="ctr"/>
          <a:lstStyle>
            <a:lvl1pPr algn="l" defTabSz="914400" rtl="0" eaLnBrk="1" latinLnBrk="0" hangingPunct="1">
              <a:lnSpc>
                <a:spcPct val="90000"/>
              </a:lnSpc>
              <a:spcBef>
                <a:spcPct val="0"/>
              </a:spcBef>
              <a:buNone/>
              <a:defRPr sz="3800" b="1" kern="1200" baseline="0">
                <a:ln>
                  <a:noFill/>
                </a:ln>
                <a:solidFill>
                  <a:schemeClr val="tx2"/>
                </a:solidFill>
                <a:latin typeface="calibri" charset="0"/>
                <a:ea typeface="Trebuchet MS" charset="0"/>
                <a:cs typeface="Trebuchet MS" charset="0"/>
              </a:defRPr>
            </a:lvl1pPr>
          </a:lstStyle>
          <a:p>
            <a:pPr algn="ctr" fontAlgn="auto">
              <a:spcAft>
                <a:spcPts val="0"/>
              </a:spcAft>
              <a:defRPr/>
            </a:pPr>
            <a:r>
              <a:rPr lang="fi-FI" sz="10000" dirty="0">
                <a:solidFill>
                  <a:schemeClr val="accent1"/>
                </a:solidFill>
              </a:rPr>
              <a:t>”</a:t>
            </a:r>
          </a:p>
        </p:txBody>
      </p:sp>
      <p:pic>
        <p:nvPicPr>
          <p:cNvPr id="4" name="Picture 6">
            <a:extLst>
              <a:ext uri="{FF2B5EF4-FFF2-40B4-BE49-F238E27FC236}">
                <a16:creationId xmlns:a16="http://schemas.microsoft.com/office/drawing/2014/main" id="{AC232F63-14AD-5EC3-2415-2373404C646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18800" y="198438"/>
            <a:ext cx="1138238"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56930" y="1907679"/>
            <a:ext cx="10278140" cy="3107561"/>
          </a:xfrm>
          <a:prstGeom prst="rect">
            <a:avLst/>
          </a:prstGeom>
        </p:spPr>
        <p:txBody>
          <a:bodyPr anchor="ctr">
            <a:normAutofit/>
          </a:bodyPr>
          <a:lstStyle>
            <a:lvl1pPr algn="ctr">
              <a:lnSpc>
                <a:spcPts val="6500"/>
              </a:lnSpc>
              <a:defRPr sz="6000" b="1" baseline="0">
                <a:ln>
                  <a:noFill/>
                </a:ln>
                <a:solidFill>
                  <a:schemeClr val="tx2"/>
                </a:solidFill>
                <a:latin typeface="calibri" charset="0"/>
                <a:ea typeface="Trebuchet MS" charset="0"/>
                <a:cs typeface="Trebuchet MS" charset="0"/>
              </a:defRPr>
            </a:lvl1pPr>
          </a:lstStyle>
          <a:p>
            <a:r>
              <a:rPr lang="fi-FI"/>
              <a:t>Muokkaa ots. perustyyl. napsautt.</a:t>
            </a:r>
            <a:endParaRPr lang="fi-FI" dirty="0"/>
          </a:p>
        </p:txBody>
      </p:sp>
      <p:sp>
        <p:nvSpPr>
          <p:cNvPr id="6" name="Text Placeholder 5"/>
          <p:cNvSpPr>
            <a:spLocks noGrp="1"/>
          </p:cNvSpPr>
          <p:nvPr>
            <p:ph type="body" sz="quarter" idx="14"/>
          </p:nvPr>
        </p:nvSpPr>
        <p:spPr>
          <a:xfrm>
            <a:off x="956930" y="5319423"/>
            <a:ext cx="10278140" cy="845625"/>
          </a:xfrm>
          <a:prstGeom prst="rect">
            <a:avLst/>
          </a:prstGeom>
        </p:spPr>
        <p:txBody>
          <a:bodyPr anchor="ctr">
            <a:normAutofit/>
          </a:bodyPr>
          <a:lstStyle>
            <a:lvl1pPr marL="0" indent="0" algn="ctr">
              <a:lnSpc>
                <a:spcPts val="2400"/>
              </a:lnSpc>
              <a:buNone/>
              <a:defRPr sz="2400" b="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5" name="Slide Number Placeholder 5">
            <a:extLst>
              <a:ext uri="{FF2B5EF4-FFF2-40B4-BE49-F238E27FC236}">
                <a16:creationId xmlns:a16="http://schemas.microsoft.com/office/drawing/2014/main" id="{B6AC3606-7E21-7BA0-73C5-59F0042F90D6}"/>
              </a:ext>
            </a:extLst>
          </p:cNvPr>
          <p:cNvSpPr>
            <a:spLocks noGrp="1"/>
          </p:cNvSpPr>
          <p:nvPr>
            <p:ph type="sldNum" sz="quarter" idx="15"/>
          </p:nvPr>
        </p:nvSpPr>
        <p:spPr/>
        <p:txBody>
          <a:bodyPr/>
          <a:lstStyle>
            <a:lvl1pPr>
              <a:defRPr sz="1200">
                <a:solidFill>
                  <a:schemeClr val="bg1">
                    <a:lumMod val="50000"/>
                  </a:schemeClr>
                </a:solidFill>
              </a:defRPr>
            </a:lvl1pPr>
          </a:lstStyle>
          <a:p>
            <a:pPr>
              <a:defRPr/>
            </a:pPr>
            <a:fld id="{BB5D7F58-7AA4-4754-9110-890D0FB71A55}" type="slidenum">
              <a:rPr lang="uk-UA"/>
              <a:pPr>
                <a:defRPr/>
              </a:pPr>
              <a:t>‹#›</a:t>
            </a:fld>
            <a:endParaRPr lang="uk-UA"/>
          </a:p>
        </p:txBody>
      </p:sp>
      <p:sp>
        <p:nvSpPr>
          <p:cNvPr id="7" name="Footer Placeholder 10">
            <a:extLst>
              <a:ext uri="{FF2B5EF4-FFF2-40B4-BE49-F238E27FC236}">
                <a16:creationId xmlns:a16="http://schemas.microsoft.com/office/drawing/2014/main" id="{E932DEAE-9A85-4CC1-F5F3-64A97E06E10D}"/>
              </a:ext>
            </a:extLst>
          </p:cNvPr>
          <p:cNvSpPr>
            <a:spLocks noGrp="1"/>
          </p:cNvSpPr>
          <p:nvPr>
            <p:ph type="ftr" sz="quarter" idx="16"/>
          </p:nvPr>
        </p:nvSpPr>
        <p:spPr/>
        <p:txBody>
          <a:bodyPr/>
          <a:lstStyle>
            <a:lvl1pPr algn="r">
              <a:defRPr sz="1200">
                <a:solidFill>
                  <a:schemeClr val="bg1">
                    <a:lumMod val="50000"/>
                  </a:schemeClr>
                </a:solidFill>
              </a:defRPr>
            </a:lvl1pPr>
          </a:lstStyle>
          <a:p>
            <a:pPr>
              <a:defRPr/>
            </a:pPr>
            <a:endParaRPr lang="fi-FI"/>
          </a:p>
        </p:txBody>
      </p:sp>
    </p:spTree>
    <p:extLst>
      <p:ext uri="{BB962C8B-B14F-4D97-AF65-F5344CB8AC3E}">
        <p14:creationId xmlns:p14="http://schemas.microsoft.com/office/powerpoint/2010/main" val="264529413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3" name="Title 7">
            <a:extLst>
              <a:ext uri="{FF2B5EF4-FFF2-40B4-BE49-F238E27FC236}">
                <a16:creationId xmlns:a16="http://schemas.microsoft.com/office/drawing/2014/main" id="{421D5314-F637-23DC-ABBC-B2E36A6E8845}"/>
              </a:ext>
            </a:extLst>
          </p:cNvPr>
          <p:cNvSpPr txBox="1">
            <a:spLocks/>
          </p:cNvSpPr>
          <p:nvPr userDrawn="1"/>
        </p:nvSpPr>
        <p:spPr>
          <a:xfrm>
            <a:off x="5230813" y="1325563"/>
            <a:ext cx="1968500" cy="1149350"/>
          </a:xfrm>
          <a:prstGeom prst="rect">
            <a:avLst/>
          </a:prstGeom>
          <a:ln>
            <a:noFill/>
          </a:ln>
        </p:spPr>
        <p:txBody>
          <a:bodyPr anchor="ctr"/>
          <a:lstStyle>
            <a:lvl1pPr algn="l" defTabSz="914400" rtl="0" eaLnBrk="1" latinLnBrk="0" hangingPunct="1">
              <a:lnSpc>
                <a:spcPct val="90000"/>
              </a:lnSpc>
              <a:spcBef>
                <a:spcPct val="0"/>
              </a:spcBef>
              <a:buNone/>
              <a:defRPr sz="3800" b="1" kern="1200" baseline="0">
                <a:ln>
                  <a:noFill/>
                </a:ln>
                <a:solidFill>
                  <a:schemeClr val="tx2"/>
                </a:solidFill>
                <a:latin typeface="calibri" charset="0"/>
                <a:ea typeface="Trebuchet MS" charset="0"/>
                <a:cs typeface="Trebuchet MS" charset="0"/>
              </a:defRPr>
            </a:lvl1pPr>
          </a:lstStyle>
          <a:p>
            <a:pPr algn="ctr" fontAlgn="auto">
              <a:spcAft>
                <a:spcPts val="0"/>
              </a:spcAft>
              <a:defRPr/>
            </a:pPr>
            <a:r>
              <a:rPr lang="fi-FI" sz="10000" dirty="0"/>
              <a:t>”</a:t>
            </a:r>
          </a:p>
        </p:txBody>
      </p:sp>
      <p:pic>
        <p:nvPicPr>
          <p:cNvPr id="4" name="Picture 6">
            <a:extLst>
              <a:ext uri="{FF2B5EF4-FFF2-40B4-BE49-F238E27FC236}">
                <a16:creationId xmlns:a16="http://schemas.microsoft.com/office/drawing/2014/main" id="{E584D7E6-46EE-17C0-3685-7C606B90411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18800" y="198438"/>
            <a:ext cx="1138238"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56930" y="1907679"/>
            <a:ext cx="10278140" cy="3107561"/>
          </a:xfrm>
          <a:prstGeom prst="rect">
            <a:avLst/>
          </a:prstGeom>
        </p:spPr>
        <p:txBody>
          <a:bodyPr anchor="ctr">
            <a:normAutofit/>
          </a:bodyPr>
          <a:lstStyle>
            <a:lvl1pPr algn="ctr">
              <a:lnSpc>
                <a:spcPts val="6500"/>
              </a:lnSpc>
              <a:defRPr sz="6000" b="1" baseline="0">
                <a:ln>
                  <a:noFill/>
                </a:ln>
                <a:solidFill>
                  <a:schemeClr val="tx2"/>
                </a:solidFill>
                <a:latin typeface="calibri" charset="0"/>
                <a:ea typeface="Trebuchet MS" charset="0"/>
                <a:cs typeface="Trebuchet MS" charset="0"/>
              </a:defRPr>
            </a:lvl1pPr>
          </a:lstStyle>
          <a:p>
            <a:r>
              <a:rPr lang="fi-FI"/>
              <a:t>Muokkaa ots. perustyyl. napsautt.</a:t>
            </a:r>
            <a:endParaRPr lang="fi-FI" dirty="0"/>
          </a:p>
        </p:txBody>
      </p:sp>
      <p:sp>
        <p:nvSpPr>
          <p:cNvPr id="6" name="Text Placeholder 5"/>
          <p:cNvSpPr>
            <a:spLocks noGrp="1"/>
          </p:cNvSpPr>
          <p:nvPr>
            <p:ph type="body" sz="quarter" idx="14"/>
          </p:nvPr>
        </p:nvSpPr>
        <p:spPr>
          <a:xfrm>
            <a:off x="956930" y="5319423"/>
            <a:ext cx="10278140" cy="845625"/>
          </a:xfrm>
          <a:prstGeom prst="rect">
            <a:avLst/>
          </a:prstGeom>
        </p:spPr>
        <p:txBody>
          <a:bodyPr anchor="ctr">
            <a:normAutofit/>
          </a:bodyPr>
          <a:lstStyle>
            <a:lvl1pPr marL="0" indent="0" algn="ctr">
              <a:lnSpc>
                <a:spcPts val="2400"/>
              </a:lnSpc>
              <a:buNone/>
              <a:defRPr sz="2400" b="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5" name="Slide Number Placeholder 5">
            <a:extLst>
              <a:ext uri="{FF2B5EF4-FFF2-40B4-BE49-F238E27FC236}">
                <a16:creationId xmlns:a16="http://schemas.microsoft.com/office/drawing/2014/main" id="{AB056AB7-08D3-E9C1-77D4-CEB6CF37C031}"/>
              </a:ext>
            </a:extLst>
          </p:cNvPr>
          <p:cNvSpPr>
            <a:spLocks noGrp="1"/>
          </p:cNvSpPr>
          <p:nvPr>
            <p:ph type="sldNum" sz="quarter" idx="15"/>
          </p:nvPr>
        </p:nvSpPr>
        <p:spPr/>
        <p:txBody>
          <a:bodyPr/>
          <a:lstStyle>
            <a:lvl1pPr>
              <a:defRPr sz="1200">
                <a:solidFill>
                  <a:schemeClr val="bg1">
                    <a:lumMod val="50000"/>
                  </a:schemeClr>
                </a:solidFill>
              </a:defRPr>
            </a:lvl1pPr>
          </a:lstStyle>
          <a:p>
            <a:pPr>
              <a:defRPr/>
            </a:pPr>
            <a:fld id="{950A4F6A-37B5-475C-AA28-505E1C512439}" type="slidenum">
              <a:rPr lang="uk-UA"/>
              <a:pPr>
                <a:defRPr/>
              </a:pPr>
              <a:t>‹#›</a:t>
            </a:fld>
            <a:endParaRPr lang="uk-UA"/>
          </a:p>
        </p:txBody>
      </p:sp>
      <p:sp>
        <p:nvSpPr>
          <p:cNvPr id="7" name="Footer Placeholder 10">
            <a:extLst>
              <a:ext uri="{FF2B5EF4-FFF2-40B4-BE49-F238E27FC236}">
                <a16:creationId xmlns:a16="http://schemas.microsoft.com/office/drawing/2014/main" id="{3351D8F0-6378-3F54-ED62-1E769D3D87FC}"/>
              </a:ext>
            </a:extLst>
          </p:cNvPr>
          <p:cNvSpPr>
            <a:spLocks noGrp="1"/>
          </p:cNvSpPr>
          <p:nvPr>
            <p:ph type="ftr" sz="quarter" idx="16"/>
          </p:nvPr>
        </p:nvSpPr>
        <p:spPr/>
        <p:txBody>
          <a:bodyPr/>
          <a:lstStyle>
            <a:lvl1pPr algn="r">
              <a:defRPr sz="1200">
                <a:solidFill>
                  <a:schemeClr val="bg1">
                    <a:lumMod val="50000"/>
                  </a:schemeClr>
                </a:solidFill>
              </a:defRPr>
            </a:lvl1pPr>
          </a:lstStyle>
          <a:p>
            <a:pPr>
              <a:defRPr/>
            </a:pPr>
            <a:endParaRPr lang="fi-FI"/>
          </a:p>
        </p:txBody>
      </p:sp>
    </p:spTree>
    <p:extLst>
      <p:ext uri="{BB962C8B-B14F-4D97-AF65-F5344CB8AC3E}">
        <p14:creationId xmlns:p14="http://schemas.microsoft.com/office/powerpoint/2010/main" val="176310386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F4FDE-6581-5F0C-E113-EA1B54AC9AAB}"/>
              </a:ext>
            </a:extLst>
          </p:cNvPr>
          <p:cNvSpPr txBox="1">
            <a:spLocks/>
          </p:cNvSpPr>
          <p:nvPr userDrawn="1"/>
        </p:nvSpPr>
        <p:spPr>
          <a:xfrm>
            <a:off x="565150" y="5365750"/>
            <a:ext cx="4662488" cy="857250"/>
          </a:xfrm>
          <a:prstGeom prst="rect">
            <a:avLst/>
          </a:prstGeom>
          <a:noFill/>
        </p:spPr>
        <p:txBody>
          <a:bodyPr anchor="ctr"/>
          <a:lstStyle>
            <a:lvl1pPr algn="ctr" defTabSz="914400" rtl="0" eaLnBrk="1" latinLnBrk="0" hangingPunct="1">
              <a:lnSpc>
                <a:spcPts val="6500"/>
              </a:lnSpc>
              <a:spcBef>
                <a:spcPct val="0"/>
              </a:spcBef>
              <a:buNone/>
              <a:defRPr sz="3200" b="1" kern="1200" baseline="0">
                <a:ln>
                  <a:noFill/>
                </a:ln>
                <a:solidFill>
                  <a:schemeClr val="tx2"/>
                </a:solidFill>
                <a:latin typeface="calibri" charset="0"/>
                <a:ea typeface="Trebuchet MS" charset="0"/>
                <a:cs typeface="Trebuchet MS" charset="0"/>
              </a:defRPr>
            </a:lvl1pPr>
          </a:lstStyle>
          <a:p>
            <a:pPr fontAlgn="auto">
              <a:lnSpc>
                <a:spcPts val="2000"/>
              </a:lnSpc>
              <a:spcBef>
                <a:spcPts val="1000"/>
              </a:spcBef>
              <a:spcAft>
                <a:spcPts val="0"/>
              </a:spcAft>
              <a:defRPr/>
            </a:pPr>
            <a:r>
              <a:rPr lang="en-US" sz="1800" b="0" dirty="0" err="1"/>
              <a:t>Sitaatin</a:t>
            </a:r>
            <a:r>
              <a:rPr lang="en-US" sz="1800" b="0" dirty="0"/>
              <a:t> </a:t>
            </a:r>
            <a:r>
              <a:rPr lang="en-US" sz="1800" b="0" dirty="0" err="1"/>
              <a:t>lähde</a:t>
            </a:r>
            <a:endParaRPr lang="fi-FI" sz="1800" b="0" dirty="0"/>
          </a:p>
        </p:txBody>
      </p:sp>
      <p:sp>
        <p:nvSpPr>
          <p:cNvPr id="3" name="Title 7">
            <a:extLst>
              <a:ext uri="{FF2B5EF4-FFF2-40B4-BE49-F238E27FC236}">
                <a16:creationId xmlns:a16="http://schemas.microsoft.com/office/drawing/2014/main" id="{DDFA80D3-C0BC-BFE7-DDD9-42E7A65EFFC9}"/>
              </a:ext>
            </a:extLst>
          </p:cNvPr>
          <p:cNvSpPr txBox="1">
            <a:spLocks/>
          </p:cNvSpPr>
          <p:nvPr userDrawn="1"/>
        </p:nvSpPr>
        <p:spPr>
          <a:xfrm>
            <a:off x="1963738" y="990600"/>
            <a:ext cx="1968500" cy="1149350"/>
          </a:xfrm>
          <a:prstGeom prst="rect">
            <a:avLst/>
          </a:prstGeom>
          <a:ln>
            <a:noFill/>
          </a:ln>
        </p:spPr>
        <p:txBody>
          <a:bodyPr anchor="ctr"/>
          <a:lstStyle>
            <a:lvl1pPr algn="l" defTabSz="914400" rtl="0" eaLnBrk="1" latinLnBrk="0" hangingPunct="1">
              <a:lnSpc>
                <a:spcPct val="90000"/>
              </a:lnSpc>
              <a:spcBef>
                <a:spcPct val="0"/>
              </a:spcBef>
              <a:buNone/>
              <a:defRPr sz="3800" b="1" kern="1200" baseline="0">
                <a:ln>
                  <a:noFill/>
                </a:ln>
                <a:solidFill>
                  <a:schemeClr val="tx2"/>
                </a:solidFill>
                <a:latin typeface="calibri" charset="0"/>
                <a:ea typeface="Trebuchet MS" charset="0"/>
                <a:cs typeface="Trebuchet MS" charset="0"/>
              </a:defRPr>
            </a:lvl1pPr>
          </a:lstStyle>
          <a:p>
            <a:pPr algn="ctr" fontAlgn="auto">
              <a:spcAft>
                <a:spcPts val="0"/>
              </a:spcAft>
              <a:defRPr/>
            </a:pPr>
            <a:r>
              <a:rPr lang="fi-FI" sz="10000">
                <a:solidFill>
                  <a:schemeClr val="accent1"/>
                </a:solidFill>
              </a:rPr>
              <a:t>”</a:t>
            </a:r>
          </a:p>
        </p:txBody>
      </p:sp>
      <p:pic>
        <p:nvPicPr>
          <p:cNvPr id="4" name="Picture 6">
            <a:extLst>
              <a:ext uri="{FF2B5EF4-FFF2-40B4-BE49-F238E27FC236}">
                <a16:creationId xmlns:a16="http://schemas.microsoft.com/office/drawing/2014/main" id="{BBA6EEB9-4AF2-1C81-DE9C-B0C5E5EAAC9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18800" y="198438"/>
            <a:ext cx="1138238"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564708" y="1628710"/>
            <a:ext cx="4662884" cy="3607980"/>
          </a:xfrm>
          <a:prstGeom prst="rect">
            <a:avLst/>
          </a:prstGeom>
        </p:spPr>
        <p:txBody>
          <a:bodyPr anchor="ctr">
            <a:normAutofit/>
          </a:bodyPr>
          <a:lstStyle>
            <a:lvl1pPr algn="ctr">
              <a:lnSpc>
                <a:spcPts val="90"/>
              </a:lnSpc>
              <a:spcBef>
                <a:spcPts val="1000"/>
              </a:spcBef>
              <a:defRPr sz="3200" b="1" baseline="0">
                <a:ln>
                  <a:noFill/>
                </a:ln>
                <a:solidFill>
                  <a:schemeClr val="tx2"/>
                </a:solidFill>
                <a:latin typeface="calibri" charset="0"/>
                <a:ea typeface="Trebuchet MS" charset="0"/>
                <a:cs typeface="Trebuchet MS" charset="0"/>
              </a:defRPr>
            </a:lvl1pPr>
          </a:lstStyle>
          <a:p>
            <a:r>
              <a:rPr lang="fi-FI"/>
              <a:t>Muokkaa ots. perustyyl. napsautt.</a:t>
            </a:r>
            <a:endParaRPr lang="fi-FI" dirty="0"/>
          </a:p>
        </p:txBody>
      </p:sp>
      <p:sp>
        <p:nvSpPr>
          <p:cNvPr id="6" name="Picture Placeholder 5"/>
          <p:cNvSpPr>
            <a:spLocks noGrp="1"/>
          </p:cNvSpPr>
          <p:nvPr>
            <p:ph type="pic" sz="quarter" idx="15"/>
          </p:nvPr>
        </p:nvSpPr>
        <p:spPr>
          <a:xfrm>
            <a:off x="5796833" y="1628709"/>
            <a:ext cx="4732598" cy="4594261"/>
          </a:xfrm>
          <a:prstGeom prst="rect">
            <a:avLst/>
          </a:prstGeom>
        </p:spPr>
        <p:txBody>
          <a:bodyPr/>
          <a:lstStyle>
            <a:lvl1pPr marL="0" indent="0">
              <a:buNone/>
              <a:defRPr sz="2000">
                <a:solidFill>
                  <a:schemeClr val="tx1"/>
                </a:solidFill>
              </a:defRPr>
            </a:lvl1pPr>
          </a:lstStyle>
          <a:p>
            <a:pPr lvl="0"/>
            <a:r>
              <a:rPr lang="fi-FI" noProof="0"/>
              <a:t>Lisää kuva napsauttamalla kuvaketta</a:t>
            </a:r>
            <a:endParaRPr lang="fi-FI" noProof="0" dirty="0"/>
          </a:p>
        </p:txBody>
      </p:sp>
      <p:sp>
        <p:nvSpPr>
          <p:cNvPr id="5" name="Slide Number Placeholder 5">
            <a:extLst>
              <a:ext uri="{FF2B5EF4-FFF2-40B4-BE49-F238E27FC236}">
                <a16:creationId xmlns:a16="http://schemas.microsoft.com/office/drawing/2014/main" id="{4606112A-5D47-D3AC-90FD-A0F7EF27E479}"/>
              </a:ext>
            </a:extLst>
          </p:cNvPr>
          <p:cNvSpPr>
            <a:spLocks noGrp="1"/>
          </p:cNvSpPr>
          <p:nvPr>
            <p:ph type="sldNum" sz="quarter" idx="16"/>
          </p:nvPr>
        </p:nvSpPr>
        <p:spPr/>
        <p:txBody>
          <a:bodyPr/>
          <a:lstStyle>
            <a:lvl1pPr>
              <a:defRPr sz="1200">
                <a:solidFill>
                  <a:schemeClr val="bg1">
                    <a:lumMod val="50000"/>
                  </a:schemeClr>
                </a:solidFill>
              </a:defRPr>
            </a:lvl1pPr>
          </a:lstStyle>
          <a:p>
            <a:pPr>
              <a:defRPr/>
            </a:pPr>
            <a:fld id="{425859F0-8B1A-4919-8EB6-DBD816FF9A28}" type="slidenum">
              <a:rPr lang="uk-UA"/>
              <a:pPr>
                <a:defRPr/>
              </a:pPr>
              <a:t>‹#›</a:t>
            </a:fld>
            <a:endParaRPr lang="uk-UA"/>
          </a:p>
        </p:txBody>
      </p:sp>
      <p:sp>
        <p:nvSpPr>
          <p:cNvPr id="7" name="Footer Placeholder 10">
            <a:extLst>
              <a:ext uri="{FF2B5EF4-FFF2-40B4-BE49-F238E27FC236}">
                <a16:creationId xmlns:a16="http://schemas.microsoft.com/office/drawing/2014/main" id="{BCADAB02-4831-4DA1-DF8B-E854A6BE4A9E}"/>
              </a:ext>
            </a:extLst>
          </p:cNvPr>
          <p:cNvSpPr>
            <a:spLocks noGrp="1"/>
          </p:cNvSpPr>
          <p:nvPr>
            <p:ph type="ftr" sz="quarter" idx="17"/>
          </p:nvPr>
        </p:nvSpPr>
        <p:spPr/>
        <p:txBody>
          <a:bodyPr/>
          <a:lstStyle>
            <a:lvl1pPr algn="r">
              <a:defRPr sz="1200">
                <a:solidFill>
                  <a:schemeClr val="bg1">
                    <a:lumMod val="50000"/>
                  </a:schemeClr>
                </a:solidFill>
              </a:defRPr>
            </a:lvl1pPr>
          </a:lstStyle>
          <a:p>
            <a:pPr>
              <a:defRPr/>
            </a:pPr>
            <a:endParaRPr lang="fi-FI"/>
          </a:p>
        </p:txBody>
      </p:sp>
    </p:spTree>
    <p:extLst>
      <p:ext uri="{BB962C8B-B14F-4D97-AF65-F5344CB8AC3E}">
        <p14:creationId xmlns:p14="http://schemas.microsoft.com/office/powerpoint/2010/main" val="161321128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 blu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BB98A297-6648-1A80-ABAC-CCF0E650E04E}"/>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a:p>
        </p:txBody>
      </p:sp>
      <p:pic>
        <p:nvPicPr>
          <p:cNvPr id="4" name="Picture 5">
            <a:extLst>
              <a:ext uri="{FF2B5EF4-FFF2-40B4-BE49-F238E27FC236}">
                <a16:creationId xmlns:a16="http://schemas.microsoft.com/office/drawing/2014/main" id="{E7E94C53-BEA3-62E8-FDB1-B66FA8E552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9838" y="506413"/>
            <a:ext cx="2060575" cy="144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p:nvPr>
        </p:nvSpPr>
        <p:spPr>
          <a:xfrm>
            <a:off x="1099595" y="2307960"/>
            <a:ext cx="10058400" cy="1520687"/>
          </a:xfrm>
          <a:prstGeom prst="rect">
            <a:avLst/>
          </a:prstGeom>
        </p:spPr>
        <p:txBody>
          <a:bodyPr anchor="ctr">
            <a:noAutofit/>
          </a:bodyPr>
          <a:lstStyle>
            <a:lvl1pPr marL="0" indent="0" algn="ctr">
              <a:buNone/>
              <a:defRPr sz="10000" b="1">
                <a:solidFill>
                  <a:schemeClr val="bg2"/>
                </a:solidFill>
              </a:defRPr>
            </a:lvl1pPr>
          </a:lstStyle>
          <a:p>
            <a:pPr lvl="0"/>
            <a:r>
              <a:rPr lang="fi-FI"/>
              <a:t>Muokkaa tekstin perustyylejä napsauttamalla</a:t>
            </a:r>
          </a:p>
        </p:txBody>
      </p:sp>
      <p:sp>
        <p:nvSpPr>
          <p:cNvPr id="9" name="Text Placeholder 8"/>
          <p:cNvSpPr>
            <a:spLocks noGrp="1"/>
          </p:cNvSpPr>
          <p:nvPr>
            <p:ph type="body" sz="quarter" idx="11"/>
          </p:nvPr>
        </p:nvSpPr>
        <p:spPr>
          <a:xfrm>
            <a:off x="3722688" y="4178599"/>
            <a:ext cx="4770437" cy="480866"/>
          </a:xfrm>
          <a:prstGeom prst="rect">
            <a:avLst/>
          </a:prstGeom>
        </p:spPr>
        <p:txBody>
          <a:bodyPr>
            <a:normAutofit/>
          </a:bodyPr>
          <a:lstStyle>
            <a:lvl1pPr marL="0" indent="0" algn="ctr">
              <a:buNone/>
              <a:defRPr sz="2400" b="1">
                <a:solidFill>
                  <a:schemeClr val="bg1"/>
                </a:solidFill>
              </a:defRPr>
            </a:lvl1pPr>
          </a:lstStyle>
          <a:p>
            <a:pPr lvl="0"/>
            <a:r>
              <a:rPr lang="fi-FI"/>
              <a:t>Muokkaa tekstin perustyylejä napsauttamalla</a:t>
            </a:r>
          </a:p>
        </p:txBody>
      </p:sp>
      <p:sp>
        <p:nvSpPr>
          <p:cNvPr id="10" name="Text Placeholder 8"/>
          <p:cNvSpPr>
            <a:spLocks noGrp="1"/>
          </p:cNvSpPr>
          <p:nvPr>
            <p:ph type="body" sz="quarter" idx="12"/>
          </p:nvPr>
        </p:nvSpPr>
        <p:spPr>
          <a:xfrm>
            <a:off x="3731970" y="4680856"/>
            <a:ext cx="4770437" cy="328562"/>
          </a:xfrm>
          <a:prstGeom prst="rect">
            <a:avLst/>
          </a:prstGeom>
        </p:spPr>
        <p:txBody>
          <a:bodyPr>
            <a:noAutofit/>
          </a:bodyPr>
          <a:lstStyle>
            <a:lvl1pPr marL="0" indent="0" algn="ctr">
              <a:buNone/>
              <a:defRPr sz="1800" b="0">
                <a:solidFill>
                  <a:schemeClr val="bg1"/>
                </a:solidFill>
              </a:defRPr>
            </a:lvl1pPr>
          </a:lstStyle>
          <a:p>
            <a:pPr lvl="0"/>
            <a:r>
              <a:rPr lang="fi-FI"/>
              <a:t>Muokkaa tekstin perustyylejä napsauttamalla</a:t>
            </a:r>
          </a:p>
        </p:txBody>
      </p:sp>
      <p:sp>
        <p:nvSpPr>
          <p:cNvPr id="12" name="Text Placeholder 8"/>
          <p:cNvSpPr>
            <a:spLocks noGrp="1"/>
          </p:cNvSpPr>
          <p:nvPr>
            <p:ph type="body" sz="quarter" idx="13"/>
          </p:nvPr>
        </p:nvSpPr>
        <p:spPr>
          <a:xfrm>
            <a:off x="3731970" y="5347393"/>
            <a:ext cx="4770437" cy="1289578"/>
          </a:xfrm>
          <a:prstGeom prst="rect">
            <a:avLst/>
          </a:prstGeom>
        </p:spPr>
        <p:txBody>
          <a:bodyPr anchor="t">
            <a:normAutofit/>
          </a:bodyPr>
          <a:lstStyle>
            <a:lvl1pPr marL="0" indent="0" algn="ctr">
              <a:lnSpc>
                <a:spcPts val="1400"/>
              </a:lnSpc>
              <a:spcBef>
                <a:spcPts val="0"/>
              </a:spcBef>
              <a:spcAft>
                <a:spcPts val="0"/>
              </a:spcAft>
              <a:buNone/>
              <a:defRPr sz="1800" b="0" baseline="0">
                <a:solidFill>
                  <a:schemeClr val="bg1"/>
                </a:solidFill>
              </a:defRPr>
            </a:lvl1pPr>
          </a:lstStyle>
          <a:p>
            <a:pPr lvl="0"/>
            <a:r>
              <a:rPr lang="fi-FI"/>
              <a:t>Muokkaa tekstin perustyylejä napsauttamalla</a:t>
            </a:r>
          </a:p>
          <a:p>
            <a:pPr lvl="1"/>
            <a:r>
              <a:rPr lang="fi-FI"/>
              <a:t>toinen taso</a:t>
            </a:r>
          </a:p>
          <a:p>
            <a:pPr lvl="2"/>
            <a:r>
              <a:rPr lang="fi-FI"/>
              <a:t>kolmas taso</a:t>
            </a:r>
          </a:p>
        </p:txBody>
      </p:sp>
    </p:spTree>
    <p:extLst>
      <p:ext uri="{BB962C8B-B14F-4D97-AF65-F5344CB8AC3E}">
        <p14:creationId xmlns:p14="http://schemas.microsoft.com/office/powerpoint/2010/main" val="165238512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ening slide - blue logo">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4E1591D4-581C-583D-2503-5F485216E48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46450" y="1270000"/>
            <a:ext cx="5508625"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124199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 white">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CC2E2A1A-51E1-DC02-2033-D72C5171226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53013" y="508000"/>
            <a:ext cx="2062162"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1"/>
          </p:nvPr>
        </p:nvSpPr>
        <p:spPr>
          <a:xfrm>
            <a:off x="3722688" y="4178599"/>
            <a:ext cx="4770437" cy="480866"/>
          </a:xfrm>
          <a:prstGeom prst="rect">
            <a:avLst/>
          </a:prstGeom>
        </p:spPr>
        <p:txBody>
          <a:bodyPr>
            <a:normAutofit/>
          </a:bodyPr>
          <a:lstStyle>
            <a:lvl1pPr marL="0" indent="0" algn="ctr">
              <a:buNone/>
              <a:defRPr sz="2400" b="1">
                <a:solidFill>
                  <a:schemeClr val="tx2"/>
                </a:solidFill>
              </a:defRPr>
            </a:lvl1pPr>
          </a:lstStyle>
          <a:p>
            <a:pPr lvl="0"/>
            <a:r>
              <a:rPr lang="fi-FI"/>
              <a:t>Muokkaa tekstin perustyylejä napsauttamalla</a:t>
            </a:r>
          </a:p>
        </p:txBody>
      </p:sp>
      <p:sp>
        <p:nvSpPr>
          <p:cNvPr id="10" name="Text Placeholder 8"/>
          <p:cNvSpPr>
            <a:spLocks noGrp="1"/>
          </p:cNvSpPr>
          <p:nvPr>
            <p:ph type="body" sz="quarter" idx="12"/>
          </p:nvPr>
        </p:nvSpPr>
        <p:spPr>
          <a:xfrm>
            <a:off x="3731970" y="4680856"/>
            <a:ext cx="4770437" cy="328562"/>
          </a:xfrm>
          <a:prstGeom prst="rect">
            <a:avLst/>
          </a:prstGeom>
        </p:spPr>
        <p:txBody>
          <a:bodyPr>
            <a:noAutofit/>
          </a:bodyPr>
          <a:lstStyle>
            <a:lvl1pPr marL="0" indent="0" algn="ctr">
              <a:buNone/>
              <a:defRPr sz="1800" b="0">
                <a:solidFill>
                  <a:schemeClr val="tx2"/>
                </a:solidFill>
              </a:defRPr>
            </a:lvl1pPr>
          </a:lstStyle>
          <a:p>
            <a:pPr lvl="0"/>
            <a:r>
              <a:rPr lang="fi-FI"/>
              <a:t>Muokkaa tekstin perustyylejä napsauttamalla</a:t>
            </a:r>
          </a:p>
        </p:txBody>
      </p:sp>
      <p:sp>
        <p:nvSpPr>
          <p:cNvPr id="12" name="Text Placeholder 8"/>
          <p:cNvSpPr>
            <a:spLocks noGrp="1"/>
          </p:cNvSpPr>
          <p:nvPr>
            <p:ph type="body" sz="quarter" idx="13"/>
          </p:nvPr>
        </p:nvSpPr>
        <p:spPr>
          <a:xfrm>
            <a:off x="3731970" y="5347393"/>
            <a:ext cx="4770437" cy="1289578"/>
          </a:xfrm>
          <a:prstGeom prst="rect">
            <a:avLst/>
          </a:prstGeom>
        </p:spPr>
        <p:txBody>
          <a:bodyPr anchor="t">
            <a:normAutofit/>
          </a:bodyPr>
          <a:lstStyle>
            <a:lvl1pPr marL="0" indent="0" algn="ctr">
              <a:lnSpc>
                <a:spcPts val="1400"/>
              </a:lnSpc>
              <a:spcBef>
                <a:spcPts val="0"/>
              </a:spcBef>
              <a:spcAft>
                <a:spcPts val="600"/>
              </a:spcAft>
              <a:buNone/>
              <a:defRPr sz="1800" b="0" baseline="0">
                <a:solidFill>
                  <a:schemeClr val="tx2"/>
                </a:solidFill>
              </a:defRPr>
            </a:lvl1pPr>
          </a:lstStyle>
          <a:p>
            <a:pPr lvl="0"/>
            <a:r>
              <a:rPr lang="fi-FI"/>
              <a:t>Muokkaa tekstin perustyylejä napsauttamalla</a:t>
            </a:r>
          </a:p>
          <a:p>
            <a:pPr lvl="1"/>
            <a:r>
              <a:rPr lang="fi-FI"/>
              <a:t>toinen taso</a:t>
            </a:r>
          </a:p>
          <a:p>
            <a:pPr lvl="2"/>
            <a:r>
              <a:rPr lang="fi-FI"/>
              <a:t>kolmas taso</a:t>
            </a:r>
          </a:p>
        </p:txBody>
      </p:sp>
      <p:sp>
        <p:nvSpPr>
          <p:cNvPr id="8" name="Text Placeholder 2"/>
          <p:cNvSpPr>
            <a:spLocks noGrp="1"/>
          </p:cNvSpPr>
          <p:nvPr>
            <p:ph type="body" sz="quarter" idx="14"/>
          </p:nvPr>
        </p:nvSpPr>
        <p:spPr>
          <a:xfrm>
            <a:off x="1099595" y="2307960"/>
            <a:ext cx="10058400" cy="1520687"/>
          </a:xfrm>
          <a:prstGeom prst="rect">
            <a:avLst/>
          </a:prstGeom>
        </p:spPr>
        <p:txBody>
          <a:bodyPr anchor="ctr">
            <a:noAutofit/>
          </a:bodyPr>
          <a:lstStyle>
            <a:lvl1pPr marL="0" indent="0" algn="ctr">
              <a:buNone/>
              <a:defRPr sz="10000" b="1">
                <a:solidFill>
                  <a:schemeClr val="tx2"/>
                </a:solidFill>
              </a:defRPr>
            </a:lvl1pPr>
          </a:lstStyle>
          <a:p>
            <a:pPr lvl="0"/>
            <a:r>
              <a:rPr lang="fi-FI"/>
              <a:t>Muokkaa tekstin perustyylejä napsauttamalla</a:t>
            </a:r>
          </a:p>
        </p:txBody>
      </p:sp>
    </p:spTree>
    <p:extLst>
      <p:ext uri="{BB962C8B-B14F-4D97-AF65-F5344CB8AC3E}">
        <p14:creationId xmlns:p14="http://schemas.microsoft.com/office/powerpoint/2010/main" val="121458682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utro">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FB266280-774E-8EC7-E039-DC1524B4AD3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31300" y="-87313"/>
            <a:ext cx="3060700" cy="621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2">
            <a:extLst>
              <a:ext uri="{FF2B5EF4-FFF2-40B4-BE49-F238E27FC236}">
                <a16:creationId xmlns:a16="http://schemas.microsoft.com/office/drawing/2014/main" id="{19C549CE-AABF-B54D-97F7-ECA86D7DF7D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7250" y="2435225"/>
            <a:ext cx="669131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254065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ansi - Vihreä">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4B683CF-071B-6D9F-DEE4-CD6BD07064C0}"/>
              </a:ext>
            </a:extLst>
          </p:cNvPr>
          <p:cNvSpPr/>
          <p:nvPr userDrawn="1"/>
        </p:nvSpPr>
        <p:spPr>
          <a:xfrm>
            <a:off x="251716" y="256232"/>
            <a:ext cx="11688566" cy="5774076"/>
          </a:xfrm>
          <a:prstGeom prst="rect">
            <a:avLst/>
          </a:prstGeom>
          <a:solidFill>
            <a:srgbClr val="64B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13" name="Title 1">
            <a:extLst>
              <a:ext uri="{FF2B5EF4-FFF2-40B4-BE49-F238E27FC236}">
                <a16:creationId xmlns:a16="http://schemas.microsoft.com/office/drawing/2014/main" id="{EBBCD849-00B7-1B96-137F-84623CC47419}"/>
              </a:ext>
            </a:extLst>
          </p:cNvPr>
          <p:cNvSpPr>
            <a:spLocks noGrp="1"/>
          </p:cNvSpPr>
          <p:nvPr>
            <p:ph type="ctrTitle"/>
          </p:nvPr>
        </p:nvSpPr>
        <p:spPr>
          <a:xfrm>
            <a:off x="5718930" y="2343042"/>
            <a:ext cx="5327009" cy="1102323"/>
          </a:xfrm>
        </p:spPr>
        <p:txBody>
          <a:bodyPr>
            <a:normAutofit/>
          </a:bodyPr>
          <a:lstStyle>
            <a:lvl1pPr algn="l">
              <a:defRPr sz="40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15" name="Subtitle 2">
            <a:extLst>
              <a:ext uri="{FF2B5EF4-FFF2-40B4-BE49-F238E27FC236}">
                <a16:creationId xmlns:a16="http://schemas.microsoft.com/office/drawing/2014/main" id="{848F9E3B-E49D-ACDB-5B43-ACBCC069D1F3}"/>
              </a:ext>
            </a:extLst>
          </p:cNvPr>
          <p:cNvSpPr>
            <a:spLocks noGrp="1"/>
          </p:cNvSpPr>
          <p:nvPr>
            <p:ph type="subTitle" idx="1"/>
          </p:nvPr>
        </p:nvSpPr>
        <p:spPr>
          <a:xfrm>
            <a:off x="5718930" y="3838156"/>
            <a:ext cx="5327009" cy="609199"/>
          </a:xfrm>
        </p:spPr>
        <p:txBody>
          <a:bodyPr>
            <a:normAutofit/>
          </a:bodyPr>
          <a:lstStyle>
            <a:lvl1pPr marL="0" indent="0" algn="l">
              <a:buNone/>
              <a:defRPr sz="1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endParaRPr lang="en-US" dirty="0"/>
          </a:p>
        </p:txBody>
      </p:sp>
      <p:pic>
        <p:nvPicPr>
          <p:cNvPr id="4" name="Picture 3">
            <a:extLst>
              <a:ext uri="{FF2B5EF4-FFF2-40B4-BE49-F238E27FC236}">
                <a16:creationId xmlns:a16="http://schemas.microsoft.com/office/drawing/2014/main" id="{CC3DE24D-CDD8-A451-8397-A0E2C7DE13BB}"/>
              </a:ext>
            </a:extLst>
          </p:cNvPr>
          <p:cNvPicPr>
            <a:picLocks noChangeAspect="1"/>
          </p:cNvPicPr>
          <p:nvPr userDrawn="1"/>
        </p:nvPicPr>
        <p:blipFill>
          <a:blip r:embed="rId2"/>
          <a:stretch>
            <a:fillRect/>
          </a:stretch>
        </p:blipFill>
        <p:spPr>
          <a:xfrm>
            <a:off x="659691" y="3838156"/>
            <a:ext cx="4368154" cy="2334232"/>
          </a:xfrm>
          <a:prstGeom prst="rect">
            <a:avLst/>
          </a:prstGeom>
        </p:spPr>
      </p:pic>
      <p:pic>
        <p:nvPicPr>
          <p:cNvPr id="5" name="Picture 4">
            <a:extLst>
              <a:ext uri="{FF2B5EF4-FFF2-40B4-BE49-F238E27FC236}">
                <a16:creationId xmlns:a16="http://schemas.microsoft.com/office/drawing/2014/main" id="{D7F0F804-B9A9-5DDB-6957-3EB97E94691F}"/>
              </a:ext>
            </a:extLst>
          </p:cNvPr>
          <p:cNvPicPr>
            <a:picLocks noChangeAspect="1"/>
          </p:cNvPicPr>
          <p:nvPr userDrawn="1"/>
        </p:nvPicPr>
        <p:blipFill>
          <a:blip r:embed="rId3"/>
          <a:stretch>
            <a:fillRect/>
          </a:stretch>
        </p:blipFill>
        <p:spPr>
          <a:xfrm>
            <a:off x="10114059" y="760089"/>
            <a:ext cx="931880" cy="597267"/>
          </a:xfrm>
          <a:prstGeom prst="rect">
            <a:avLst/>
          </a:prstGeom>
        </p:spPr>
      </p:pic>
      <p:pic>
        <p:nvPicPr>
          <p:cNvPr id="6" name="Picture 5">
            <a:extLst>
              <a:ext uri="{FF2B5EF4-FFF2-40B4-BE49-F238E27FC236}">
                <a16:creationId xmlns:a16="http://schemas.microsoft.com/office/drawing/2014/main" id="{27A4D529-FDB4-2157-B7B0-E76B72C34FBF}"/>
              </a:ext>
            </a:extLst>
          </p:cNvPr>
          <p:cNvPicPr>
            <a:picLocks noChangeAspect="1"/>
          </p:cNvPicPr>
          <p:nvPr userDrawn="1"/>
        </p:nvPicPr>
        <p:blipFill>
          <a:blip r:embed="rId4"/>
          <a:stretch>
            <a:fillRect/>
          </a:stretch>
        </p:blipFill>
        <p:spPr>
          <a:xfrm>
            <a:off x="821122" y="1191893"/>
            <a:ext cx="1313816" cy="1242153"/>
          </a:xfrm>
          <a:prstGeom prst="rect">
            <a:avLst/>
          </a:prstGeom>
        </p:spPr>
      </p:pic>
      <p:pic>
        <p:nvPicPr>
          <p:cNvPr id="10" name="Picture 9">
            <a:extLst>
              <a:ext uri="{FF2B5EF4-FFF2-40B4-BE49-F238E27FC236}">
                <a16:creationId xmlns:a16="http://schemas.microsoft.com/office/drawing/2014/main" id="{173B5CFA-764F-0D4B-6882-65032F2BECDC}"/>
              </a:ext>
            </a:extLst>
          </p:cNvPr>
          <p:cNvPicPr>
            <a:picLocks noChangeAspect="1"/>
          </p:cNvPicPr>
          <p:nvPr userDrawn="1"/>
        </p:nvPicPr>
        <p:blipFill>
          <a:blip r:embed="rId5"/>
          <a:stretch>
            <a:fillRect/>
          </a:stretch>
        </p:blipFill>
        <p:spPr>
          <a:xfrm>
            <a:off x="2891183" y="685612"/>
            <a:ext cx="1118719" cy="723877"/>
          </a:xfrm>
          <a:prstGeom prst="rect">
            <a:avLst/>
          </a:prstGeom>
        </p:spPr>
      </p:pic>
      <p:pic>
        <p:nvPicPr>
          <p:cNvPr id="3" name="Picture 2">
            <a:extLst>
              <a:ext uri="{FF2B5EF4-FFF2-40B4-BE49-F238E27FC236}">
                <a16:creationId xmlns:a16="http://schemas.microsoft.com/office/drawing/2014/main" id="{10C66B43-6461-92DA-8A7D-29BFDDDAC5C3}"/>
              </a:ext>
            </a:extLst>
          </p:cNvPr>
          <p:cNvPicPr>
            <a:picLocks noChangeAspect="1"/>
          </p:cNvPicPr>
          <p:nvPr userDrawn="1"/>
        </p:nvPicPr>
        <p:blipFill>
          <a:blip r:embed="rId6"/>
          <a:stretch>
            <a:fillRect/>
          </a:stretch>
        </p:blipFill>
        <p:spPr>
          <a:xfrm>
            <a:off x="10506127" y="6246518"/>
            <a:ext cx="1411896" cy="306370"/>
          </a:xfrm>
          <a:prstGeom prst="rect">
            <a:avLst/>
          </a:prstGeom>
        </p:spPr>
      </p:pic>
      <p:pic>
        <p:nvPicPr>
          <p:cNvPr id="8" name="Picture 7">
            <a:extLst>
              <a:ext uri="{FF2B5EF4-FFF2-40B4-BE49-F238E27FC236}">
                <a16:creationId xmlns:a16="http://schemas.microsoft.com/office/drawing/2014/main" id="{A27EBD30-78C6-8933-7234-81A4B68D35FD}"/>
              </a:ext>
            </a:extLst>
          </p:cNvPr>
          <p:cNvPicPr>
            <a:picLocks noChangeAspect="1"/>
          </p:cNvPicPr>
          <p:nvPr userDrawn="1"/>
        </p:nvPicPr>
        <p:blipFill>
          <a:blip r:embed="rId7"/>
          <a:stretch>
            <a:fillRect/>
          </a:stretch>
        </p:blipFill>
        <p:spPr>
          <a:xfrm>
            <a:off x="8864880" y="6246518"/>
            <a:ext cx="1411896" cy="306370"/>
          </a:xfrm>
          <a:prstGeom prst="rect">
            <a:avLst/>
          </a:prstGeom>
        </p:spPr>
      </p:pic>
      <p:pic>
        <p:nvPicPr>
          <p:cNvPr id="7" name="Picture 6">
            <a:extLst>
              <a:ext uri="{FF2B5EF4-FFF2-40B4-BE49-F238E27FC236}">
                <a16:creationId xmlns:a16="http://schemas.microsoft.com/office/drawing/2014/main" id="{983BA27D-21E0-589B-E308-7EBADBD4D250}"/>
              </a:ext>
            </a:extLst>
          </p:cNvPr>
          <p:cNvPicPr>
            <a:picLocks noChangeAspect="1"/>
          </p:cNvPicPr>
          <p:nvPr userDrawn="1"/>
        </p:nvPicPr>
        <p:blipFill>
          <a:blip r:embed="rId8"/>
          <a:stretch>
            <a:fillRect/>
          </a:stretch>
        </p:blipFill>
        <p:spPr>
          <a:xfrm>
            <a:off x="7062329" y="6192377"/>
            <a:ext cx="1573200" cy="407100"/>
          </a:xfrm>
          <a:prstGeom prst="rect">
            <a:avLst/>
          </a:prstGeom>
        </p:spPr>
      </p:pic>
    </p:spTree>
    <p:extLst>
      <p:ext uri="{BB962C8B-B14F-4D97-AF65-F5344CB8AC3E}">
        <p14:creationId xmlns:p14="http://schemas.microsoft.com/office/powerpoint/2010/main" val="15938115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ansi - Sinine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4B683CF-071B-6D9F-DEE4-CD6BD07064C0}"/>
              </a:ext>
            </a:extLst>
          </p:cNvPr>
          <p:cNvSpPr/>
          <p:nvPr userDrawn="1"/>
        </p:nvSpPr>
        <p:spPr>
          <a:xfrm>
            <a:off x="251716" y="256232"/>
            <a:ext cx="11688566" cy="5774076"/>
          </a:xfrm>
          <a:prstGeom prst="rect">
            <a:avLst/>
          </a:prstGeom>
          <a:solidFill>
            <a:srgbClr val="185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pic>
        <p:nvPicPr>
          <p:cNvPr id="14" name="Picture 13">
            <a:extLst>
              <a:ext uri="{FF2B5EF4-FFF2-40B4-BE49-F238E27FC236}">
                <a16:creationId xmlns:a16="http://schemas.microsoft.com/office/drawing/2014/main" id="{B092FE04-D190-D068-40B5-DF33AFECAC1C}"/>
              </a:ext>
            </a:extLst>
          </p:cNvPr>
          <p:cNvPicPr>
            <a:picLocks noChangeAspect="1"/>
          </p:cNvPicPr>
          <p:nvPr userDrawn="1"/>
        </p:nvPicPr>
        <p:blipFill>
          <a:blip r:embed="rId2"/>
          <a:stretch>
            <a:fillRect/>
          </a:stretch>
        </p:blipFill>
        <p:spPr>
          <a:xfrm>
            <a:off x="251716" y="764861"/>
            <a:ext cx="3875784" cy="4531830"/>
          </a:xfrm>
          <a:prstGeom prst="rect">
            <a:avLst/>
          </a:prstGeom>
        </p:spPr>
      </p:pic>
      <p:sp>
        <p:nvSpPr>
          <p:cNvPr id="19" name="Title 1">
            <a:extLst>
              <a:ext uri="{FF2B5EF4-FFF2-40B4-BE49-F238E27FC236}">
                <a16:creationId xmlns:a16="http://schemas.microsoft.com/office/drawing/2014/main" id="{195F5E56-9EF8-8B0F-85CD-96B7B49A52D6}"/>
              </a:ext>
            </a:extLst>
          </p:cNvPr>
          <p:cNvSpPr>
            <a:spLocks noGrp="1"/>
          </p:cNvSpPr>
          <p:nvPr>
            <p:ph type="ctrTitle"/>
          </p:nvPr>
        </p:nvSpPr>
        <p:spPr>
          <a:xfrm>
            <a:off x="5718930" y="2343042"/>
            <a:ext cx="5327009" cy="1102323"/>
          </a:xfrm>
        </p:spPr>
        <p:txBody>
          <a:bodyPr>
            <a:normAutofit/>
          </a:bodyPr>
          <a:lstStyle>
            <a:lvl1pPr algn="l">
              <a:defRPr sz="4000">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20" name="Subtitle 2">
            <a:extLst>
              <a:ext uri="{FF2B5EF4-FFF2-40B4-BE49-F238E27FC236}">
                <a16:creationId xmlns:a16="http://schemas.microsoft.com/office/drawing/2014/main" id="{A635F0C0-FDC2-3BDC-00F5-96B9A311F7A0}"/>
              </a:ext>
            </a:extLst>
          </p:cNvPr>
          <p:cNvSpPr>
            <a:spLocks noGrp="1"/>
          </p:cNvSpPr>
          <p:nvPr>
            <p:ph type="subTitle" idx="1"/>
          </p:nvPr>
        </p:nvSpPr>
        <p:spPr>
          <a:xfrm>
            <a:off x="5718930" y="3838156"/>
            <a:ext cx="5327009" cy="609199"/>
          </a:xfrm>
        </p:spPr>
        <p:txBody>
          <a:bodyPr>
            <a:normAutofit/>
          </a:bodyPr>
          <a:lstStyle>
            <a:lvl1pPr marL="0" indent="0" algn="l">
              <a:buNone/>
              <a:defRPr sz="1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endParaRPr lang="en-US" dirty="0"/>
          </a:p>
        </p:txBody>
      </p:sp>
      <p:pic>
        <p:nvPicPr>
          <p:cNvPr id="6" name="Picture 5">
            <a:extLst>
              <a:ext uri="{FF2B5EF4-FFF2-40B4-BE49-F238E27FC236}">
                <a16:creationId xmlns:a16="http://schemas.microsoft.com/office/drawing/2014/main" id="{F6800718-6418-BDB6-73F5-94F9F51F837E}"/>
              </a:ext>
            </a:extLst>
          </p:cNvPr>
          <p:cNvPicPr>
            <a:picLocks noChangeAspect="1"/>
          </p:cNvPicPr>
          <p:nvPr userDrawn="1"/>
        </p:nvPicPr>
        <p:blipFill>
          <a:blip r:embed="rId3"/>
          <a:stretch>
            <a:fillRect/>
          </a:stretch>
        </p:blipFill>
        <p:spPr>
          <a:xfrm>
            <a:off x="10506127" y="6246518"/>
            <a:ext cx="1411896" cy="306370"/>
          </a:xfrm>
          <a:prstGeom prst="rect">
            <a:avLst/>
          </a:prstGeom>
        </p:spPr>
      </p:pic>
      <p:pic>
        <p:nvPicPr>
          <p:cNvPr id="7" name="Picture 6">
            <a:extLst>
              <a:ext uri="{FF2B5EF4-FFF2-40B4-BE49-F238E27FC236}">
                <a16:creationId xmlns:a16="http://schemas.microsoft.com/office/drawing/2014/main" id="{1E04144B-8D84-263C-5CF2-A0B8DF257C80}"/>
              </a:ext>
            </a:extLst>
          </p:cNvPr>
          <p:cNvPicPr>
            <a:picLocks noChangeAspect="1"/>
          </p:cNvPicPr>
          <p:nvPr userDrawn="1"/>
        </p:nvPicPr>
        <p:blipFill>
          <a:blip r:embed="rId4"/>
          <a:stretch>
            <a:fillRect/>
          </a:stretch>
        </p:blipFill>
        <p:spPr>
          <a:xfrm>
            <a:off x="8864880" y="6246518"/>
            <a:ext cx="1411896" cy="306370"/>
          </a:xfrm>
          <a:prstGeom prst="rect">
            <a:avLst/>
          </a:prstGeom>
        </p:spPr>
      </p:pic>
      <p:pic>
        <p:nvPicPr>
          <p:cNvPr id="2" name="Picture 1">
            <a:extLst>
              <a:ext uri="{FF2B5EF4-FFF2-40B4-BE49-F238E27FC236}">
                <a16:creationId xmlns:a16="http://schemas.microsoft.com/office/drawing/2014/main" id="{CCCEE8F7-05E0-44E5-02EB-A2E692D8B001}"/>
              </a:ext>
            </a:extLst>
          </p:cNvPr>
          <p:cNvPicPr>
            <a:picLocks noChangeAspect="1"/>
          </p:cNvPicPr>
          <p:nvPr userDrawn="1"/>
        </p:nvPicPr>
        <p:blipFill>
          <a:blip r:embed="rId5"/>
          <a:stretch>
            <a:fillRect/>
          </a:stretch>
        </p:blipFill>
        <p:spPr>
          <a:xfrm>
            <a:off x="7062329" y="6192377"/>
            <a:ext cx="1573200" cy="407100"/>
          </a:xfrm>
          <a:prstGeom prst="rect">
            <a:avLst/>
          </a:prstGeom>
        </p:spPr>
      </p:pic>
    </p:spTree>
    <p:extLst>
      <p:ext uri="{BB962C8B-B14F-4D97-AF65-F5344CB8AC3E}">
        <p14:creationId xmlns:p14="http://schemas.microsoft.com/office/powerpoint/2010/main" val="14829621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ansi - Keltaine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4B683CF-071B-6D9F-DEE4-CD6BD07064C0}"/>
              </a:ext>
            </a:extLst>
          </p:cNvPr>
          <p:cNvSpPr/>
          <p:nvPr userDrawn="1"/>
        </p:nvSpPr>
        <p:spPr>
          <a:xfrm>
            <a:off x="251716" y="256232"/>
            <a:ext cx="11688566" cy="5774076"/>
          </a:xfrm>
          <a:prstGeom prst="rect">
            <a:avLst/>
          </a:prstGeom>
          <a:solidFill>
            <a:srgbClr val="E8B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13" name="Title 1">
            <a:extLst>
              <a:ext uri="{FF2B5EF4-FFF2-40B4-BE49-F238E27FC236}">
                <a16:creationId xmlns:a16="http://schemas.microsoft.com/office/drawing/2014/main" id="{EBBCD849-00B7-1B96-137F-84623CC47419}"/>
              </a:ext>
            </a:extLst>
          </p:cNvPr>
          <p:cNvSpPr>
            <a:spLocks noGrp="1"/>
          </p:cNvSpPr>
          <p:nvPr>
            <p:ph type="ctrTitle"/>
          </p:nvPr>
        </p:nvSpPr>
        <p:spPr>
          <a:xfrm>
            <a:off x="5718930" y="2343042"/>
            <a:ext cx="5327009" cy="1102323"/>
          </a:xfrm>
        </p:spPr>
        <p:txBody>
          <a:bodyPr>
            <a:normAutofit/>
          </a:bodyPr>
          <a:lstStyle>
            <a:lvl1pPr algn="l">
              <a:defRPr sz="40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15" name="Subtitle 2">
            <a:extLst>
              <a:ext uri="{FF2B5EF4-FFF2-40B4-BE49-F238E27FC236}">
                <a16:creationId xmlns:a16="http://schemas.microsoft.com/office/drawing/2014/main" id="{848F9E3B-E49D-ACDB-5B43-ACBCC069D1F3}"/>
              </a:ext>
            </a:extLst>
          </p:cNvPr>
          <p:cNvSpPr>
            <a:spLocks noGrp="1"/>
          </p:cNvSpPr>
          <p:nvPr>
            <p:ph type="subTitle" idx="1"/>
          </p:nvPr>
        </p:nvSpPr>
        <p:spPr>
          <a:xfrm>
            <a:off x="5718930" y="3838156"/>
            <a:ext cx="5327009" cy="609199"/>
          </a:xfrm>
        </p:spPr>
        <p:txBody>
          <a:bodyPr>
            <a:normAutofit/>
          </a:bodyPr>
          <a:lstStyle>
            <a:lvl1pPr marL="0" indent="0" algn="l">
              <a:buNone/>
              <a:defRPr sz="1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endParaRPr lang="en-US" dirty="0"/>
          </a:p>
        </p:txBody>
      </p:sp>
      <p:pic>
        <p:nvPicPr>
          <p:cNvPr id="10" name="Picture 9">
            <a:extLst>
              <a:ext uri="{FF2B5EF4-FFF2-40B4-BE49-F238E27FC236}">
                <a16:creationId xmlns:a16="http://schemas.microsoft.com/office/drawing/2014/main" id="{696D2B05-F817-DAB8-E0A8-905FC4ECF7A8}"/>
              </a:ext>
            </a:extLst>
          </p:cNvPr>
          <p:cNvPicPr>
            <a:picLocks noChangeAspect="1"/>
          </p:cNvPicPr>
          <p:nvPr userDrawn="1"/>
        </p:nvPicPr>
        <p:blipFill>
          <a:blip r:embed="rId2"/>
          <a:stretch>
            <a:fillRect/>
          </a:stretch>
        </p:blipFill>
        <p:spPr>
          <a:xfrm>
            <a:off x="251716" y="1594022"/>
            <a:ext cx="4572871" cy="4436286"/>
          </a:xfrm>
          <a:prstGeom prst="rect">
            <a:avLst/>
          </a:prstGeom>
        </p:spPr>
      </p:pic>
      <p:pic>
        <p:nvPicPr>
          <p:cNvPr id="6" name="Picture 5">
            <a:extLst>
              <a:ext uri="{FF2B5EF4-FFF2-40B4-BE49-F238E27FC236}">
                <a16:creationId xmlns:a16="http://schemas.microsoft.com/office/drawing/2014/main" id="{FD3AA210-F1CE-4D7C-F00F-6C8B215D56B6}"/>
              </a:ext>
            </a:extLst>
          </p:cNvPr>
          <p:cNvPicPr>
            <a:picLocks noChangeAspect="1"/>
          </p:cNvPicPr>
          <p:nvPr userDrawn="1"/>
        </p:nvPicPr>
        <p:blipFill>
          <a:blip r:embed="rId3"/>
          <a:stretch>
            <a:fillRect/>
          </a:stretch>
        </p:blipFill>
        <p:spPr>
          <a:xfrm>
            <a:off x="10506127" y="6246518"/>
            <a:ext cx="1411896" cy="306370"/>
          </a:xfrm>
          <a:prstGeom prst="rect">
            <a:avLst/>
          </a:prstGeom>
        </p:spPr>
      </p:pic>
      <p:pic>
        <p:nvPicPr>
          <p:cNvPr id="7" name="Picture 6">
            <a:extLst>
              <a:ext uri="{FF2B5EF4-FFF2-40B4-BE49-F238E27FC236}">
                <a16:creationId xmlns:a16="http://schemas.microsoft.com/office/drawing/2014/main" id="{1C43C39D-DF3E-D5C6-A748-2E622A076A69}"/>
              </a:ext>
            </a:extLst>
          </p:cNvPr>
          <p:cNvPicPr>
            <a:picLocks noChangeAspect="1"/>
          </p:cNvPicPr>
          <p:nvPr userDrawn="1"/>
        </p:nvPicPr>
        <p:blipFill>
          <a:blip r:embed="rId4"/>
          <a:stretch>
            <a:fillRect/>
          </a:stretch>
        </p:blipFill>
        <p:spPr>
          <a:xfrm>
            <a:off x="8864880" y="6246518"/>
            <a:ext cx="1411896" cy="306370"/>
          </a:xfrm>
          <a:prstGeom prst="rect">
            <a:avLst/>
          </a:prstGeom>
        </p:spPr>
      </p:pic>
      <p:pic>
        <p:nvPicPr>
          <p:cNvPr id="2" name="Picture 1">
            <a:extLst>
              <a:ext uri="{FF2B5EF4-FFF2-40B4-BE49-F238E27FC236}">
                <a16:creationId xmlns:a16="http://schemas.microsoft.com/office/drawing/2014/main" id="{E1A6D8E3-8445-E5F6-37F3-7C14D80A17BA}"/>
              </a:ext>
            </a:extLst>
          </p:cNvPr>
          <p:cNvPicPr>
            <a:picLocks noChangeAspect="1"/>
          </p:cNvPicPr>
          <p:nvPr userDrawn="1"/>
        </p:nvPicPr>
        <p:blipFill>
          <a:blip r:embed="rId5"/>
          <a:stretch>
            <a:fillRect/>
          </a:stretch>
        </p:blipFill>
        <p:spPr>
          <a:xfrm>
            <a:off x="7062329" y="6192377"/>
            <a:ext cx="1573200" cy="407100"/>
          </a:xfrm>
          <a:prstGeom prst="rect">
            <a:avLst/>
          </a:prstGeom>
        </p:spPr>
      </p:pic>
    </p:spTree>
    <p:extLst>
      <p:ext uri="{BB962C8B-B14F-4D97-AF65-F5344CB8AC3E}">
        <p14:creationId xmlns:p14="http://schemas.microsoft.com/office/powerpoint/2010/main" val="3857089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ansi - Vaaleanpunainen">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A0FDAE7-8C30-F331-D510-2626023F5900}"/>
              </a:ext>
            </a:extLst>
          </p:cNvPr>
          <p:cNvSpPr/>
          <p:nvPr userDrawn="1"/>
        </p:nvSpPr>
        <p:spPr>
          <a:xfrm>
            <a:off x="251716" y="256232"/>
            <a:ext cx="11688566" cy="5774076"/>
          </a:xfrm>
          <a:prstGeom prst="rect">
            <a:avLst/>
          </a:prstGeom>
          <a:solidFill>
            <a:srgbClr val="F892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13" name="Title 1">
            <a:extLst>
              <a:ext uri="{FF2B5EF4-FFF2-40B4-BE49-F238E27FC236}">
                <a16:creationId xmlns:a16="http://schemas.microsoft.com/office/drawing/2014/main" id="{EBBCD849-00B7-1B96-137F-84623CC47419}"/>
              </a:ext>
            </a:extLst>
          </p:cNvPr>
          <p:cNvSpPr>
            <a:spLocks noGrp="1"/>
          </p:cNvSpPr>
          <p:nvPr>
            <p:ph type="ctrTitle"/>
          </p:nvPr>
        </p:nvSpPr>
        <p:spPr>
          <a:xfrm>
            <a:off x="5718930" y="2343042"/>
            <a:ext cx="5327009" cy="1102323"/>
          </a:xfrm>
        </p:spPr>
        <p:txBody>
          <a:bodyPr>
            <a:normAutofit/>
          </a:bodyPr>
          <a:lstStyle>
            <a:lvl1pPr algn="l">
              <a:defRPr sz="40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15" name="Subtitle 2">
            <a:extLst>
              <a:ext uri="{FF2B5EF4-FFF2-40B4-BE49-F238E27FC236}">
                <a16:creationId xmlns:a16="http://schemas.microsoft.com/office/drawing/2014/main" id="{848F9E3B-E49D-ACDB-5B43-ACBCC069D1F3}"/>
              </a:ext>
            </a:extLst>
          </p:cNvPr>
          <p:cNvSpPr>
            <a:spLocks noGrp="1"/>
          </p:cNvSpPr>
          <p:nvPr>
            <p:ph type="subTitle" idx="1"/>
          </p:nvPr>
        </p:nvSpPr>
        <p:spPr>
          <a:xfrm>
            <a:off x="5718930" y="3838156"/>
            <a:ext cx="5327009" cy="609199"/>
          </a:xfrm>
        </p:spPr>
        <p:txBody>
          <a:bodyPr>
            <a:normAutofit/>
          </a:bodyPr>
          <a:lstStyle>
            <a:lvl1pPr marL="0" indent="0" algn="l">
              <a:buNone/>
              <a:defRPr sz="1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endParaRPr lang="en-US" dirty="0"/>
          </a:p>
        </p:txBody>
      </p:sp>
      <p:pic>
        <p:nvPicPr>
          <p:cNvPr id="17" name="Picture 16">
            <a:extLst>
              <a:ext uri="{FF2B5EF4-FFF2-40B4-BE49-F238E27FC236}">
                <a16:creationId xmlns:a16="http://schemas.microsoft.com/office/drawing/2014/main" id="{DF77214C-661C-4E0D-3CC8-94B1423C7254}"/>
              </a:ext>
            </a:extLst>
          </p:cNvPr>
          <p:cNvPicPr>
            <a:picLocks noChangeAspect="1"/>
          </p:cNvPicPr>
          <p:nvPr userDrawn="1"/>
        </p:nvPicPr>
        <p:blipFill>
          <a:blip r:embed="rId2"/>
          <a:stretch>
            <a:fillRect/>
          </a:stretch>
        </p:blipFill>
        <p:spPr>
          <a:xfrm>
            <a:off x="1146061" y="1403457"/>
            <a:ext cx="3634878" cy="3545600"/>
          </a:xfrm>
          <a:prstGeom prst="rect">
            <a:avLst/>
          </a:prstGeom>
        </p:spPr>
      </p:pic>
      <p:pic>
        <p:nvPicPr>
          <p:cNvPr id="6" name="Picture 5">
            <a:extLst>
              <a:ext uri="{FF2B5EF4-FFF2-40B4-BE49-F238E27FC236}">
                <a16:creationId xmlns:a16="http://schemas.microsoft.com/office/drawing/2014/main" id="{D3CB1A7C-D965-1E3A-BCA3-F0FA58A8E102}"/>
              </a:ext>
            </a:extLst>
          </p:cNvPr>
          <p:cNvPicPr>
            <a:picLocks noChangeAspect="1"/>
          </p:cNvPicPr>
          <p:nvPr userDrawn="1"/>
        </p:nvPicPr>
        <p:blipFill>
          <a:blip r:embed="rId3"/>
          <a:stretch>
            <a:fillRect/>
          </a:stretch>
        </p:blipFill>
        <p:spPr>
          <a:xfrm>
            <a:off x="10506127" y="6246518"/>
            <a:ext cx="1411896" cy="306370"/>
          </a:xfrm>
          <a:prstGeom prst="rect">
            <a:avLst/>
          </a:prstGeom>
        </p:spPr>
      </p:pic>
      <p:pic>
        <p:nvPicPr>
          <p:cNvPr id="7" name="Picture 6">
            <a:extLst>
              <a:ext uri="{FF2B5EF4-FFF2-40B4-BE49-F238E27FC236}">
                <a16:creationId xmlns:a16="http://schemas.microsoft.com/office/drawing/2014/main" id="{DAEB7E72-CF30-CCB3-39E7-B9C9C3B84D36}"/>
              </a:ext>
            </a:extLst>
          </p:cNvPr>
          <p:cNvPicPr>
            <a:picLocks noChangeAspect="1"/>
          </p:cNvPicPr>
          <p:nvPr userDrawn="1"/>
        </p:nvPicPr>
        <p:blipFill>
          <a:blip r:embed="rId4"/>
          <a:stretch>
            <a:fillRect/>
          </a:stretch>
        </p:blipFill>
        <p:spPr>
          <a:xfrm>
            <a:off x="8864880" y="6246518"/>
            <a:ext cx="1411896" cy="306370"/>
          </a:xfrm>
          <a:prstGeom prst="rect">
            <a:avLst/>
          </a:prstGeom>
        </p:spPr>
      </p:pic>
      <p:pic>
        <p:nvPicPr>
          <p:cNvPr id="2" name="Picture 1">
            <a:extLst>
              <a:ext uri="{FF2B5EF4-FFF2-40B4-BE49-F238E27FC236}">
                <a16:creationId xmlns:a16="http://schemas.microsoft.com/office/drawing/2014/main" id="{DDB3DC3A-9997-4007-1D43-9D9DB988B841}"/>
              </a:ext>
            </a:extLst>
          </p:cNvPr>
          <p:cNvPicPr>
            <a:picLocks noChangeAspect="1"/>
          </p:cNvPicPr>
          <p:nvPr userDrawn="1"/>
        </p:nvPicPr>
        <p:blipFill>
          <a:blip r:embed="rId5"/>
          <a:stretch>
            <a:fillRect/>
          </a:stretch>
        </p:blipFill>
        <p:spPr>
          <a:xfrm>
            <a:off x="7062329" y="6192377"/>
            <a:ext cx="1573200" cy="407100"/>
          </a:xfrm>
          <a:prstGeom prst="rect">
            <a:avLst/>
          </a:prstGeom>
        </p:spPr>
      </p:pic>
    </p:spTree>
    <p:extLst>
      <p:ext uri="{BB962C8B-B14F-4D97-AF65-F5344CB8AC3E}">
        <p14:creationId xmlns:p14="http://schemas.microsoft.com/office/powerpoint/2010/main" val="14317666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Kansi - Vihreä">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4B683CF-071B-6D9F-DEE4-CD6BD07064C0}"/>
              </a:ext>
            </a:extLst>
          </p:cNvPr>
          <p:cNvSpPr/>
          <p:nvPr userDrawn="1"/>
        </p:nvSpPr>
        <p:spPr>
          <a:xfrm>
            <a:off x="251716" y="256232"/>
            <a:ext cx="11688566" cy="5774076"/>
          </a:xfrm>
          <a:prstGeom prst="rect">
            <a:avLst/>
          </a:prstGeom>
          <a:solidFill>
            <a:srgbClr val="64B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13" name="Title 1">
            <a:extLst>
              <a:ext uri="{FF2B5EF4-FFF2-40B4-BE49-F238E27FC236}">
                <a16:creationId xmlns:a16="http://schemas.microsoft.com/office/drawing/2014/main" id="{EBBCD849-00B7-1B96-137F-84623CC47419}"/>
              </a:ext>
            </a:extLst>
          </p:cNvPr>
          <p:cNvSpPr>
            <a:spLocks noGrp="1"/>
          </p:cNvSpPr>
          <p:nvPr>
            <p:ph type="ctrTitle"/>
          </p:nvPr>
        </p:nvSpPr>
        <p:spPr>
          <a:xfrm>
            <a:off x="5718930" y="2343042"/>
            <a:ext cx="5327009" cy="1102323"/>
          </a:xfrm>
        </p:spPr>
        <p:txBody>
          <a:bodyPr>
            <a:normAutofit/>
          </a:bodyPr>
          <a:lstStyle>
            <a:lvl1pPr algn="l">
              <a:defRPr sz="40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15" name="Subtitle 2">
            <a:extLst>
              <a:ext uri="{FF2B5EF4-FFF2-40B4-BE49-F238E27FC236}">
                <a16:creationId xmlns:a16="http://schemas.microsoft.com/office/drawing/2014/main" id="{848F9E3B-E49D-ACDB-5B43-ACBCC069D1F3}"/>
              </a:ext>
            </a:extLst>
          </p:cNvPr>
          <p:cNvSpPr>
            <a:spLocks noGrp="1"/>
          </p:cNvSpPr>
          <p:nvPr>
            <p:ph type="subTitle" idx="1"/>
          </p:nvPr>
        </p:nvSpPr>
        <p:spPr>
          <a:xfrm>
            <a:off x="5718930" y="3838156"/>
            <a:ext cx="5327009" cy="609199"/>
          </a:xfrm>
        </p:spPr>
        <p:txBody>
          <a:bodyPr>
            <a:normAutofit/>
          </a:bodyPr>
          <a:lstStyle>
            <a:lvl1pPr marL="0" indent="0" algn="l">
              <a:buNone/>
              <a:defRPr sz="1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endParaRPr lang="en-US" dirty="0"/>
          </a:p>
        </p:txBody>
      </p:sp>
      <p:pic>
        <p:nvPicPr>
          <p:cNvPr id="2" name="Picture 1">
            <a:extLst>
              <a:ext uri="{FF2B5EF4-FFF2-40B4-BE49-F238E27FC236}">
                <a16:creationId xmlns:a16="http://schemas.microsoft.com/office/drawing/2014/main" id="{A34FAA95-09D7-2412-3C72-04FFC3085193}"/>
              </a:ext>
            </a:extLst>
          </p:cNvPr>
          <p:cNvPicPr>
            <a:picLocks noChangeAspect="1"/>
          </p:cNvPicPr>
          <p:nvPr userDrawn="1"/>
        </p:nvPicPr>
        <p:blipFill>
          <a:blip r:embed="rId2"/>
          <a:stretch>
            <a:fillRect/>
          </a:stretch>
        </p:blipFill>
        <p:spPr>
          <a:xfrm>
            <a:off x="1908352" y="1327172"/>
            <a:ext cx="2190682" cy="4703137"/>
          </a:xfrm>
          <a:prstGeom prst="rect">
            <a:avLst/>
          </a:prstGeom>
        </p:spPr>
      </p:pic>
      <p:pic>
        <p:nvPicPr>
          <p:cNvPr id="4" name="Picture 3">
            <a:extLst>
              <a:ext uri="{FF2B5EF4-FFF2-40B4-BE49-F238E27FC236}">
                <a16:creationId xmlns:a16="http://schemas.microsoft.com/office/drawing/2014/main" id="{48C24758-B3BC-2E6A-063E-A557ADED9352}"/>
              </a:ext>
            </a:extLst>
          </p:cNvPr>
          <p:cNvPicPr>
            <a:picLocks noChangeAspect="1"/>
          </p:cNvPicPr>
          <p:nvPr userDrawn="1"/>
        </p:nvPicPr>
        <p:blipFill>
          <a:blip r:embed="rId3"/>
          <a:stretch>
            <a:fillRect/>
          </a:stretch>
        </p:blipFill>
        <p:spPr>
          <a:xfrm>
            <a:off x="10506127" y="6246518"/>
            <a:ext cx="1411896" cy="306370"/>
          </a:xfrm>
          <a:prstGeom prst="rect">
            <a:avLst/>
          </a:prstGeom>
        </p:spPr>
      </p:pic>
      <p:pic>
        <p:nvPicPr>
          <p:cNvPr id="5" name="Picture 4">
            <a:extLst>
              <a:ext uri="{FF2B5EF4-FFF2-40B4-BE49-F238E27FC236}">
                <a16:creationId xmlns:a16="http://schemas.microsoft.com/office/drawing/2014/main" id="{6A2F5C05-06F2-088A-B85F-02FA1C3DEA60}"/>
              </a:ext>
            </a:extLst>
          </p:cNvPr>
          <p:cNvPicPr>
            <a:picLocks noChangeAspect="1"/>
          </p:cNvPicPr>
          <p:nvPr userDrawn="1"/>
        </p:nvPicPr>
        <p:blipFill>
          <a:blip r:embed="rId4"/>
          <a:stretch>
            <a:fillRect/>
          </a:stretch>
        </p:blipFill>
        <p:spPr>
          <a:xfrm>
            <a:off x="8864880" y="6246518"/>
            <a:ext cx="1411896" cy="306370"/>
          </a:xfrm>
          <a:prstGeom prst="rect">
            <a:avLst/>
          </a:prstGeom>
        </p:spPr>
      </p:pic>
      <p:pic>
        <p:nvPicPr>
          <p:cNvPr id="6" name="Picture 5">
            <a:extLst>
              <a:ext uri="{FF2B5EF4-FFF2-40B4-BE49-F238E27FC236}">
                <a16:creationId xmlns:a16="http://schemas.microsoft.com/office/drawing/2014/main" id="{3D3C0B0B-13BD-96C7-E2C5-06F172D98D8D}"/>
              </a:ext>
            </a:extLst>
          </p:cNvPr>
          <p:cNvPicPr>
            <a:picLocks noChangeAspect="1"/>
          </p:cNvPicPr>
          <p:nvPr userDrawn="1"/>
        </p:nvPicPr>
        <p:blipFill>
          <a:blip r:embed="rId5"/>
          <a:stretch>
            <a:fillRect/>
          </a:stretch>
        </p:blipFill>
        <p:spPr>
          <a:xfrm>
            <a:off x="7062329" y="6192377"/>
            <a:ext cx="1573200" cy="407100"/>
          </a:xfrm>
          <a:prstGeom prst="rect">
            <a:avLst/>
          </a:prstGeom>
        </p:spPr>
      </p:pic>
    </p:spTree>
    <p:extLst>
      <p:ext uri="{BB962C8B-B14F-4D97-AF65-F5344CB8AC3E}">
        <p14:creationId xmlns:p14="http://schemas.microsoft.com/office/powerpoint/2010/main" val="4796241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Kansi - Sinine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4B683CF-071B-6D9F-DEE4-CD6BD07064C0}"/>
              </a:ext>
            </a:extLst>
          </p:cNvPr>
          <p:cNvSpPr/>
          <p:nvPr userDrawn="1"/>
        </p:nvSpPr>
        <p:spPr>
          <a:xfrm>
            <a:off x="251716" y="256232"/>
            <a:ext cx="11688566" cy="5774076"/>
          </a:xfrm>
          <a:prstGeom prst="rect">
            <a:avLst/>
          </a:prstGeom>
          <a:solidFill>
            <a:srgbClr val="185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pic>
        <p:nvPicPr>
          <p:cNvPr id="3" name="Picture 2">
            <a:extLst>
              <a:ext uri="{FF2B5EF4-FFF2-40B4-BE49-F238E27FC236}">
                <a16:creationId xmlns:a16="http://schemas.microsoft.com/office/drawing/2014/main" id="{13A16BD0-F41E-FBB0-AC9B-8791CE26904E}"/>
              </a:ext>
            </a:extLst>
          </p:cNvPr>
          <p:cNvPicPr>
            <a:picLocks noChangeAspect="1"/>
          </p:cNvPicPr>
          <p:nvPr userDrawn="1"/>
        </p:nvPicPr>
        <p:blipFill>
          <a:blip r:embed="rId2"/>
          <a:stretch>
            <a:fillRect/>
          </a:stretch>
        </p:blipFill>
        <p:spPr>
          <a:xfrm flipH="1">
            <a:off x="-268828" y="1293429"/>
            <a:ext cx="4651642" cy="5229911"/>
          </a:xfrm>
          <a:prstGeom prst="rect">
            <a:avLst/>
          </a:prstGeom>
        </p:spPr>
      </p:pic>
      <p:sp>
        <p:nvSpPr>
          <p:cNvPr id="19" name="Title 1">
            <a:extLst>
              <a:ext uri="{FF2B5EF4-FFF2-40B4-BE49-F238E27FC236}">
                <a16:creationId xmlns:a16="http://schemas.microsoft.com/office/drawing/2014/main" id="{195F5E56-9EF8-8B0F-85CD-96B7B49A52D6}"/>
              </a:ext>
            </a:extLst>
          </p:cNvPr>
          <p:cNvSpPr>
            <a:spLocks noGrp="1"/>
          </p:cNvSpPr>
          <p:nvPr>
            <p:ph type="ctrTitle"/>
          </p:nvPr>
        </p:nvSpPr>
        <p:spPr>
          <a:xfrm>
            <a:off x="5718930" y="2343042"/>
            <a:ext cx="5327009" cy="1102323"/>
          </a:xfrm>
        </p:spPr>
        <p:txBody>
          <a:bodyPr>
            <a:normAutofit/>
          </a:bodyPr>
          <a:lstStyle>
            <a:lvl1pPr algn="l">
              <a:defRPr sz="4000">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20" name="Subtitle 2">
            <a:extLst>
              <a:ext uri="{FF2B5EF4-FFF2-40B4-BE49-F238E27FC236}">
                <a16:creationId xmlns:a16="http://schemas.microsoft.com/office/drawing/2014/main" id="{A635F0C0-FDC2-3BDC-00F5-96B9A311F7A0}"/>
              </a:ext>
            </a:extLst>
          </p:cNvPr>
          <p:cNvSpPr>
            <a:spLocks noGrp="1"/>
          </p:cNvSpPr>
          <p:nvPr>
            <p:ph type="subTitle" idx="1"/>
          </p:nvPr>
        </p:nvSpPr>
        <p:spPr>
          <a:xfrm>
            <a:off x="5718930" y="3838156"/>
            <a:ext cx="5327009" cy="609199"/>
          </a:xfrm>
        </p:spPr>
        <p:txBody>
          <a:bodyPr>
            <a:normAutofit/>
          </a:bodyPr>
          <a:lstStyle>
            <a:lvl1pPr marL="0" indent="0" algn="l">
              <a:buNone/>
              <a:defRPr sz="1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endParaRPr lang="en-US" dirty="0"/>
          </a:p>
        </p:txBody>
      </p:sp>
      <p:pic>
        <p:nvPicPr>
          <p:cNvPr id="7" name="Picture 6">
            <a:extLst>
              <a:ext uri="{FF2B5EF4-FFF2-40B4-BE49-F238E27FC236}">
                <a16:creationId xmlns:a16="http://schemas.microsoft.com/office/drawing/2014/main" id="{9E68B9BB-9690-B9F6-C726-402680D6EA98}"/>
              </a:ext>
            </a:extLst>
          </p:cNvPr>
          <p:cNvPicPr>
            <a:picLocks noChangeAspect="1"/>
          </p:cNvPicPr>
          <p:nvPr userDrawn="1"/>
        </p:nvPicPr>
        <p:blipFill>
          <a:blip r:embed="rId3"/>
          <a:stretch>
            <a:fillRect/>
          </a:stretch>
        </p:blipFill>
        <p:spPr>
          <a:xfrm>
            <a:off x="10506127" y="6246518"/>
            <a:ext cx="1411896" cy="306370"/>
          </a:xfrm>
          <a:prstGeom prst="rect">
            <a:avLst/>
          </a:prstGeom>
        </p:spPr>
      </p:pic>
      <p:pic>
        <p:nvPicPr>
          <p:cNvPr id="8" name="Picture 7">
            <a:extLst>
              <a:ext uri="{FF2B5EF4-FFF2-40B4-BE49-F238E27FC236}">
                <a16:creationId xmlns:a16="http://schemas.microsoft.com/office/drawing/2014/main" id="{CAA0AE53-17DD-A87B-2A28-480659BCD9A8}"/>
              </a:ext>
            </a:extLst>
          </p:cNvPr>
          <p:cNvPicPr>
            <a:picLocks noChangeAspect="1"/>
          </p:cNvPicPr>
          <p:nvPr userDrawn="1"/>
        </p:nvPicPr>
        <p:blipFill>
          <a:blip r:embed="rId4"/>
          <a:stretch>
            <a:fillRect/>
          </a:stretch>
        </p:blipFill>
        <p:spPr>
          <a:xfrm>
            <a:off x="8864880" y="6246518"/>
            <a:ext cx="1411896" cy="306370"/>
          </a:xfrm>
          <a:prstGeom prst="rect">
            <a:avLst/>
          </a:prstGeom>
        </p:spPr>
      </p:pic>
      <p:pic>
        <p:nvPicPr>
          <p:cNvPr id="2" name="Picture 1">
            <a:extLst>
              <a:ext uri="{FF2B5EF4-FFF2-40B4-BE49-F238E27FC236}">
                <a16:creationId xmlns:a16="http://schemas.microsoft.com/office/drawing/2014/main" id="{91B0441D-9472-9367-7BF7-FA43E4D6260F}"/>
              </a:ext>
            </a:extLst>
          </p:cNvPr>
          <p:cNvPicPr>
            <a:picLocks noChangeAspect="1"/>
          </p:cNvPicPr>
          <p:nvPr userDrawn="1"/>
        </p:nvPicPr>
        <p:blipFill>
          <a:blip r:embed="rId5"/>
          <a:stretch>
            <a:fillRect/>
          </a:stretch>
        </p:blipFill>
        <p:spPr>
          <a:xfrm>
            <a:off x="7062329" y="6192377"/>
            <a:ext cx="1573200" cy="407100"/>
          </a:xfrm>
          <a:prstGeom prst="rect">
            <a:avLst/>
          </a:prstGeom>
        </p:spPr>
      </p:pic>
    </p:spTree>
    <p:extLst>
      <p:ext uri="{BB962C8B-B14F-4D97-AF65-F5344CB8AC3E}">
        <p14:creationId xmlns:p14="http://schemas.microsoft.com/office/powerpoint/2010/main" val="3729919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Kansi - Vihreä">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4B683CF-071B-6D9F-DEE4-CD6BD07064C0}"/>
              </a:ext>
            </a:extLst>
          </p:cNvPr>
          <p:cNvSpPr/>
          <p:nvPr userDrawn="1"/>
        </p:nvSpPr>
        <p:spPr>
          <a:xfrm>
            <a:off x="251716" y="256232"/>
            <a:ext cx="11688566" cy="5774076"/>
          </a:xfrm>
          <a:prstGeom prst="rect">
            <a:avLst/>
          </a:prstGeom>
          <a:solidFill>
            <a:srgbClr val="64B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13" name="Title 1">
            <a:extLst>
              <a:ext uri="{FF2B5EF4-FFF2-40B4-BE49-F238E27FC236}">
                <a16:creationId xmlns:a16="http://schemas.microsoft.com/office/drawing/2014/main" id="{EBBCD849-00B7-1B96-137F-84623CC47419}"/>
              </a:ext>
            </a:extLst>
          </p:cNvPr>
          <p:cNvSpPr>
            <a:spLocks noGrp="1"/>
          </p:cNvSpPr>
          <p:nvPr>
            <p:ph type="ctrTitle"/>
          </p:nvPr>
        </p:nvSpPr>
        <p:spPr>
          <a:xfrm>
            <a:off x="5718930" y="2343042"/>
            <a:ext cx="5327009" cy="1102323"/>
          </a:xfrm>
        </p:spPr>
        <p:txBody>
          <a:bodyPr>
            <a:normAutofit/>
          </a:bodyPr>
          <a:lstStyle>
            <a:lvl1pPr algn="l">
              <a:defRPr sz="40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15" name="Subtitle 2">
            <a:extLst>
              <a:ext uri="{FF2B5EF4-FFF2-40B4-BE49-F238E27FC236}">
                <a16:creationId xmlns:a16="http://schemas.microsoft.com/office/drawing/2014/main" id="{848F9E3B-E49D-ACDB-5B43-ACBCC069D1F3}"/>
              </a:ext>
            </a:extLst>
          </p:cNvPr>
          <p:cNvSpPr>
            <a:spLocks noGrp="1"/>
          </p:cNvSpPr>
          <p:nvPr>
            <p:ph type="subTitle" idx="1"/>
          </p:nvPr>
        </p:nvSpPr>
        <p:spPr>
          <a:xfrm>
            <a:off x="5718930" y="3838156"/>
            <a:ext cx="5327009" cy="609199"/>
          </a:xfrm>
        </p:spPr>
        <p:txBody>
          <a:bodyPr>
            <a:normAutofit/>
          </a:bodyPr>
          <a:lstStyle>
            <a:lvl1pPr marL="0" indent="0" algn="l">
              <a:buNone/>
              <a:defRPr sz="1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endParaRPr lang="en-US" dirty="0"/>
          </a:p>
        </p:txBody>
      </p:sp>
      <p:pic>
        <p:nvPicPr>
          <p:cNvPr id="4" name="Picture 3">
            <a:extLst>
              <a:ext uri="{FF2B5EF4-FFF2-40B4-BE49-F238E27FC236}">
                <a16:creationId xmlns:a16="http://schemas.microsoft.com/office/drawing/2014/main" id="{48C24758-B3BC-2E6A-063E-A557ADED9352}"/>
              </a:ext>
            </a:extLst>
          </p:cNvPr>
          <p:cNvPicPr>
            <a:picLocks noChangeAspect="1"/>
          </p:cNvPicPr>
          <p:nvPr userDrawn="1"/>
        </p:nvPicPr>
        <p:blipFill>
          <a:blip r:embed="rId2"/>
          <a:stretch>
            <a:fillRect/>
          </a:stretch>
        </p:blipFill>
        <p:spPr>
          <a:xfrm>
            <a:off x="10506127" y="6246518"/>
            <a:ext cx="1411896" cy="306370"/>
          </a:xfrm>
          <a:prstGeom prst="rect">
            <a:avLst/>
          </a:prstGeom>
        </p:spPr>
      </p:pic>
      <p:pic>
        <p:nvPicPr>
          <p:cNvPr id="5" name="Picture 4">
            <a:extLst>
              <a:ext uri="{FF2B5EF4-FFF2-40B4-BE49-F238E27FC236}">
                <a16:creationId xmlns:a16="http://schemas.microsoft.com/office/drawing/2014/main" id="{6A2F5C05-06F2-088A-B85F-02FA1C3DEA60}"/>
              </a:ext>
            </a:extLst>
          </p:cNvPr>
          <p:cNvPicPr>
            <a:picLocks noChangeAspect="1"/>
          </p:cNvPicPr>
          <p:nvPr userDrawn="1"/>
        </p:nvPicPr>
        <p:blipFill>
          <a:blip r:embed="rId3"/>
          <a:stretch>
            <a:fillRect/>
          </a:stretch>
        </p:blipFill>
        <p:spPr>
          <a:xfrm>
            <a:off x="8864880" y="6246518"/>
            <a:ext cx="1411896" cy="306370"/>
          </a:xfrm>
          <a:prstGeom prst="rect">
            <a:avLst/>
          </a:prstGeom>
        </p:spPr>
      </p:pic>
      <p:sp>
        <p:nvSpPr>
          <p:cNvPr id="6" name="Content Placeholder 11">
            <a:extLst>
              <a:ext uri="{FF2B5EF4-FFF2-40B4-BE49-F238E27FC236}">
                <a16:creationId xmlns:a16="http://schemas.microsoft.com/office/drawing/2014/main" id="{513C4C31-FA94-D112-ABF9-B2E37E4546AF}"/>
              </a:ext>
            </a:extLst>
          </p:cNvPr>
          <p:cNvSpPr>
            <a:spLocks noGrp="1"/>
          </p:cNvSpPr>
          <p:nvPr>
            <p:ph sz="quarter" idx="23"/>
          </p:nvPr>
        </p:nvSpPr>
        <p:spPr>
          <a:xfrm>
            <a:off x="541865" y="535050"/>
            <a:ext cx="4817535" cy="521381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pic>
        <p:nvPicPr>
          <p:cNvPr id="2" name="Picture 1">
            <a:extLst>
              <a:ext uri="{FF2B5EF4-FFF2-40B4-BE49-F238E27FC236}">
                <a16:creationId xmlns:a16="http://schemas.microsoft.com/office/drawing/2014/main" id="{4AA26160-2DF4-1C7E-0943-5273BF915712}"/>
              </a:ext>
            </a:extLst>
          </p:cNvPr>
          <p:cNvPicPr>
            <a:picLocks noChangeAspect="1"/>
          </p:cNvPicPr>
          <p:nvPr userDrawn="1"/>
        </p:nvPicPr>
        <p:blipFill>
          <a:blip r:embed="rId4"/>
          <a:stretch>
            <a:fillRect/>
          </a:stretch>
        </p:blipFill>
        <p:spPr>
          <a:xfrm>
            <a:off x="7062329" y="6192377"/>
            <a:ext cx="1573200" cy="407100"/>
          </a:xfrm>
          <a:prstGeom prst="rect">
            <a:avLst/>
          </a:prstGeom>
        </p:spPr>
      </p:pic>
    </p:spTree>
    <p:extLst>
      <p:ext uri="{BB962C8B-B14F-4D97-AF65-F5344CB8AC3E}">
        <p14:creationId xmlns:p14="http://schemas.microsoft.com/office/powerpoint/2010/main" val="34490687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Kansi - Sinine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4B683CF-071B-6D9F-DEE4-CD6BD07064C0}"/>
              </a:ext>
            </a:extLst>
          </p:cNvPr>
          <p:cNvSpPr/>
          <p:nvPr userDrawn="1"/>
        </p:nvSpPr>
        <p:spPr>
          <a:xfrm>
            <a:off x="251716" y="256232"/>
            <a:ext cx="11688566" cy="5774076"/>
          </a:xfrm>
          <a:prstGeom prst="rect">
            <a:avLst/>
          </a:prstGeom>
          <a:solidFill>
            <a:srgbClr val="185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19" name="Title 1">
            <a:extLst>
              <a:ext uri="{FF2B5EF4-FFF2-40B4-BE49-F238E27FC236}">
                <a16:creationId xmlns:a16="http://schemas.microsoft.com/office/drawing/2014/main" id="{195F5E56-9EF8-8B0F-85CD-96B7B49A52D6}"/>
              </a:ext>
            </a:extLst>
          </p:cNvPr>
          <p:cNvSpPr>
            <a:spLocks noGrp="1"/>
          </p:cNvSpPr>
          <p:nvPr>
            <p:ph type="ctrTitle"/>
          </p:nvPr>
        </p:nvSpPr>
        <p:spPr>
          <a:xfrm>
            <a:off x="5718930" y="2343042"/>
            <a:ext cx="5327009" cy="1102323"/>
          </a:xfrm>
        </p:spPr>
        <p:txBody>
          <a:bodyPr>
            <a:normAutofit/>
          </a:bodyPr>
          <a:lstStyle>
            <a:lvl1pPr algn="l">
              <a:defRPr sz="4000">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20" name="Subtitle 2">
            <a:extLst>
              <a:ext uri="{FF2B5EF4-FFF2-40B4-BE49-F238E27FC236}">
                <a16:creationId xmlns:a16="http://schemas.microsoft.com/office/drawing/2014/main" id="{A635F0C0-FDC2-3BDC-00F5-96B9A311F7A0}"/>
              </a:ext>
            </a:extLst>
          </p:cNvPr>
          <p:cNvSpPr>
            <a:spLocks noGrp="1"/>
          </p:cNvSpPr>
          <p:nvPr>
            <p:ph type="subTitle" idx="1"/>
          </p:nvPr>
        </p:nvSpPr>
        <p:spPr>
          <a:xfrm>
            <a:off x="5718930" y="3838156"/>
            <a:ext cx="5327009" cy="609199"/>
          </a:xfrm>
        </p:spPr>
        <p:txBody>
          <a:bodyPr>
            <a:normAutofit/>
          </a:bodyPr>
          <a:lstStyle>
            <a:lvl1pPr marL="0" indent="0" algn="l">
              <a:buNone/>
              <a:defRPr sz="1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endParaRPr lang="en-US" dirty="0"/>
          </a:p>
        </p:txBody>
      </p:sp>
      <p:pic>
        <p:nvPicPr>
          <p:cNvPr id="7" name="Picture 6">
            <a:extLst>
              <a:ext uri="{FF2B5EF4-FFF2-40B4-BE49-F238E27FC236}">
                <a16:creationId xmlns:a16="http://schemas.microsoft.com/office/drawing/2014/main" id="{9E68B9BB-9690-B9F6-C726-402680D6EA98}"/>
              </a:ext>
            </a:extLst>
          </p:cNvPr>
          <p:cNvPicPr>
            <a:picLocks noChangeAspect="1"/>
          </p:cNvPicPr>
          <p:nvPr userDrawn="1"/>
        </p:nvPicPr>
        <p:blipFill>
          <a:blip r:embed="rId2"/>
          <a:stretch>
            <a:fillRect/>
          </a:stretch>
        </p:blipFill>
        <p:spPr>
          <a:xfrm>
            <a:off x="10506127" y="6246518"/>
            <a:ext cx="1411896" cy="306370"/>
          </a:xfrm>
          <a:prstGeom prst="rect">
            <a:avLst/>
          </a:prstGeom>
        </p:spPr>
      </p:pic>
      <p:pic>
        <p:nvPicPr>
          <p:cNvPr id="8" name="Picture 7">
            <a:extLst>
              <a:ext uri="{FF2B5EF4-FFF2-40B4-BE49-F238E27FC236}">
                <a16:creationId xmlns:a16="http://schemas.microsoft.com/office/drawing/2014/main" id="{CAA0AE53-17DD-A87B-2A28-480659BCD9A8}"/>
              </a:ext>
            </a:extLst>
          </p:cNvPr>
          <p:cNvPicPr>
            <a:picLocks noChangeAspect="1"/>
          </p:cNvPicPr>
          <p:nvPr userDrawn="1"/>
        </p:nvPicPr>
        <p:blipFill>
          <a:blip r:embed="rId3"/>
          <a:stretch>
            <a:fillRect/>
          </a:stretch>
        </p:blipFill>
        <p:spPr>
          <a:xfrm>
            <a:off x="8864880" y="6246518"/>
            <a:ext cx="1411896" cy="306370"/>
          </a:xfrm>
          <a:prstGeom prst="rect">
            <a:avLst/>
          </a:prstGeom>
        </p:spPr>
      </p:pic>
      <p:sp>
        <p:nvSpPr>
          <p:cNvPr id="2" name="Content Placeholder 11">
            <a:extLst>
              <a:ext uri="{FF2B5EF4-FFF2-40B4-BE49-F238E27FC236}">
                <a16:creationId xmlns:a16="http://schemas.microsoft.com/office/drawing/2014/main" id="{C5026ABA-700A-3C99-CB19-DAACC04CC164}"/>
              </a:ext>
            </a:extLst>
          </p:cNvPr>
          <p:cNvSpPr>
            <a:spLocks noGrp="1"/>
          </p:cNvSpPr>
          <p:nvPr>
            <p:ph sz="quarter" idx="23"/>
          </p:nvPr>
        </p:nvSpPr>
        <p:spPr>
          <a:xfrm>
            <a:off x="541865" y="535050"/>
            <a:ext cx="4817535" cy="521381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pic>
        <p:nvPicPr>
          <p:cNvPr id="3" name="Picture 2">
            <a:extLst>
              <a:ext uri="{FF2B5EF4-FFF2-40B4-BE49-F238E27FC236}">
                <a16:creationId xmlns:a16="http://schemas.microsoft.com/office/drawing/2014/main" id="{5756C04F-6B12-96A0-AD7F-8A74CF11F5D9}"/>
              </a:ext>
            </a:extLst>
          </p:cNvPr>
          <p:cNvPicPr>
            <a:picLocks noChangeAspect="1"/>
          </p:cNvPicPr>
          <p:nvPr userDrawn="1"/>
        </p:nvPicPr>
        <p:blipFill>
          <a:blip r:embed="rId4"/>
          <a:stretch>
            <a:fillRect/>
          </a:stretch>
        </p:blipFill>
        <p:spPr>
          <a:xfrm>
            <a:off x="7062329" y="6192377"/>
            <a:ext cx="1573200" cy="407100"/>
          </a:xfrm>
          <a:prstGeom prst="rect">
            <a:avLst/>
          </a:prstGeom>
        </p:spPr>
      </p:pic>
    </p:spTree>
    <p:extLst>
      <p:ext uri="{BB962C8B-B14F-4D97-AF65-F5344CB8AC3E}">
        <p14:creationId xmlns:p14="http://schemas.microsoft.com/office/powerpoint/2010/main" val="3201469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pening slide - blue logo 2">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785BB1F6-96AC-E261-2170-43DBD4AF1FDE}"/>
              </a:ext>
            </a:extLst>
          </p:cNvPr>
          <p:cNvSpPr/>
          <p:nvPr userDrawn="1"/>
        </p:nvSpPr>
        <p:spPr>
          <a:xfrm>
            <a:off x="0" y="0"/>
            <a:ext cx="12192000" cy="6858000"/>
          </a:xfrm>
          <a:prstGeom prst="rect">
            <a:avLst/>
          </a:prstGeom>
          <a:solidFill>
            <a:srgbClr val="CEB8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dirty="0">
              <a:solidFill>
                <a:schemeClr val="tx2"/>
              </a:solidFill>
            </a:endParaRPr>
          </a:p>
        </p:txBody>
      </p:sp>
      <p:pic>
        <p:nvPicPr>
          <p:cNvPr id="3" name="Picture 5">
            <a:extLst>
              <a:ext uri="{FF2B5EF4-FFF2-40B4-BE49-F238E27FC236}">
                <a16:creationId xmlns:a16="http://schemas.microsoft.com/office/drawing/2014/main" id="{A25F0424-6D1F-9008-74DA-79473FB4794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46450" y="1270000"/>
            <a:ext cx="5508625"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513811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Kansi - Keltaine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4B683CF-071B-6D9F-DEE4-CD6BD07064C0}"/>
              </a:ext>
            </a:extLst>
          </p:cNvPr>
          <p:cNvSpPr/>
          <p:nvPr userDrawn="1"/>
        </p:nvSpPr>
        <p:spPr>
          <a:xfrm>
            <a:off x="251716" y="256232"/>
            <a:ext cx="11688566" cy="5774076"/>
          </a:xfrm>
          <a:prstGeom prst="rect">
            <a:avLst/>
          </a:prstGeom>
          <a:solidFill>
            <a:srgbClr val="E8B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13" name="Title 1">
            <a:extLst>
              <a:ext uri="{FF2B5EF4-FFF2-40B4-BE49-F238E27FC236}">
                <a16:creationId xmlns:a16="http://schemas.microsoft.com/office/drawing/2014/main" id="{EBBCD849-00B7-1B96-137F-84623CC47419}"/>
              </a:ext>
            </a:extLst>
          </p:cNvPr>
          <p:cNvSpPr>
            <a:spLocks noGrp="1"/>
          </p:cNvSpPr>
          <p:nvPr>
            <p:ph type="ctrTitle"/>
          </p:nvPr>
        </p:nvSpPr>
        <p:spPr>
          <a:xfrm>
            <a:off x="5718930" y="2343042"/>
            <a:ext cx="5327009" cy="1102323"/>
          </a:xfrm>
        </p:spPr>
        <p:txBody>
          <a:bodyPr>
            <a:normAutofit/>
          </a:bodyPr>
          <a:lstStyle>
            <a:lvl1pPr algn="l">
              <a:defRPr sz="40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15" name="Subtitle 2">
            <a:extLst>
              <a:ext uri="{FF2B5EF4-FFF2-40B4-BE49-F238E27FC236}">
                <a16:creationId xmlns:a16="http://schemas.microsoft.com/office/drawing/2014/main" id="{848F9E3B-E49D-ACDB-5B43-ACBCC069D1F3}"/>
              </a:ext>
            </a:extLst>
          </p:cNvPr>
          <p:cNvSpPr>
            <a:spLocks noGrp="1"/>
          </p:cNvSpPr>
          <p:nvPr>
            <p:ph type="subTitle" idx="1"/>
          </p:nvPr>
        </p:nvSpPr>
        <p:spPr>
          <a:xfrm>
            <a:off x="5718930" y="3838156"/>
            <a:ext cx="5327009" cy="609199"/>
          </a:xfrm>
        </p:spPr>
        <p:txBody>
          <a:bodyPr>
            <a:normAutofit/>
          </a:bodyPr>
          <a:lstStyle>
            <a:lvl1pPr marL="0" indent="0" algn="l">
              <a:buNone/>
              <a:defRPr sz="1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endParaRPr lang="en-US" dirty="0"/>
          </a:p>
        </p:txBody>
      </p:sp>
      <p:pic>
        <p:nvPicPr>
          <p:cNvPr id="6" name="Picture 5">
            <a:extLst>
              <a:ext uri="{FF2B5EF4-FFF2-40B4-BE49-F238E27FC236}">
                <a16:creationId xmlns:a16="http://schemas.microsoft.com/office/drawing/2014/main" id="{FD3AA210-F1CE-4D7C-F00F-6C8B215D56B6}"/>
              </a:ext>
            </a:extLst>
          </p:cNvPr>
          <p:cNvPicPr>
            <a:picLocks noChangeAspect="1"/>
          </p:cNvPicPr>
          <p:nvPr userDrawn="1"/>
        </p:nvPicPr>
        <p:blipFill>
          <a:blip r:embed="rId2"/>
          <a:stretch>
            <a:fillRect/>
          </a:stretch>
        </p:blipFill>
        <p:spPr>
          <a:xfrm>
            <a:off x="10506127" y="6246518"/>
            <a:ext cx="1411896" cy="306370"/>
          </a:xfrm>
          <a:prstGeom prst="rect">
            <a:avLst/>
          </a:prstGeom>
        </p:spPr>
      </p:pic>
      <p:pic>
        <p:nvPicPr>
          <p:cNvPr id="7" name="Picture 6">
            <a:extLst>
              <a:ext uri="{FF2B5EF4-FFF2-40B4-BE49-F238E27FC236}">
                <a16:creationId xmlns:a16="http://schemas.microsoft.com/office/drawing/2014/main" id="{1C43C39D-DF3E-D5C6-A748-2E622A076A69}"/>
              </a:ext>
            </a:extLst>
          </p:cNvPr>
          <p:cNvPicPr>
            <a:picLocks noChangeAspect="1"/>
          </p:cNvPicPr>
          <p:nvPr userDrawn="1"/>
        </p:nvPicPr>
        <p:blipFill>
          <a:blip r:embed="rId3"/>
          <a:stretch>
            <a:fillRect/>
          </a:stretch>
        </p:blipFill>
        <p:spPr>
          <a:xfrm>
            <a:off x="8864880" y="6246518"/>
            <a:ext cx="1411896" cy="306370"/>
          </a:xfrm>
          <a:prstGeom prst="rect">
            <a:avLst/>
          </a:prstGeom>
        </p:spPr>
      </p:pic>
      <p:sp>
        <p:nvSpPr>
          <p:cNvPr id="2" name="Content Placeholder 11">
            <a:extLst>
              <a:ext uri="{FF2B5EF4-FFF2-40B4-BE49-F238E27FC236}">
                <a16:creationId xmlns:a16="http://schemas.microsoft.com/office/drawing/2014/main" id="{C413B2B5-E6FF-D923-B286-E757DEE720BE}"/>
              </a:ext>
            </a:extLst>
          </p:cNvPr>
          <p:cNvSpPr>
            <a:spLocks noGrp="1"/>
          </p:cNvSpPr>
          <p:nvPr>
            <p:ph sz="quarter" idx="23"/>
          </p:nvPr>
        </p:nvSpPr>
        <p:spPr>
          <a:xfrm>
            <a:off x="541865" y="535050"/>
            <a:ext cx="4817535" cy="521381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pic>
        <p:nvPicPr>
          <p:cNvPr id="3" name="Picture 2">
            <a:extLst>
              <a:ext uri="{FF2B5EF4-FFF2-40B4-BE49-F238E27FC236}">
                <a16:creationId xmlns:a16="http://schemas.microsoft.com/office/drawing/2014/main" id="{4F4E3A21-4F12-077C-42C0-DB7323CDD2F2}"/>
              </a:ext>
            </a:extLst>
          </p:cNvPr>
          <p:cNvPicPr>
            <a:picLocks noChangeAspect="1"/>
          </p:cNvPicPr>
          <p:nvPr userDrawn="1"/>
        </p:nvPicPr>
        <p:blipFill>
          <a:blip r:embed="rId4"/>
          <a:stretch>
            <a:fillRect/>
          </a:stretch>
        </p:blipFill>
        <p:spPr>
          <a:xfrm>
            <a:off x="7062329" y="6192377"/>
            <a:ext cx="1573200" cy="407100"/>
          </a:xfrm>
          <a:prstGeom prst="rect">
            <a:avLst/>
          </a:prstGeom>
        </p:spPr>
      </p:pic>
    </p:spTree>
    <p:extLst>
      <p:ext uri="{BB962C8B-B14F-4D97-AF65-F5344CB8AC3E}">
        <p14:creationId xmlns:p14="http://schemas.microsoft.com/office/powerpoint/2010/main" val="34273154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Kansi - Vaaleanpunainen">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A0FDAE7-8C30-F331-D510-2626023F5900}"/>
              </a:ext>
            </a:extLst>
          </p:cNvPr>
          <p:cNvSpPr/>
          <p:nvPr userDrawn="1"/>
        </p:nvSpPr>
        <p:spPr>
          <a:xfrm>
            <a:off x="251716" y="256232"/>
            <a:ext cx="11688566" cy="5774076"/>
          </a:xfrm>
          <a:prstGeom prst="rect">
            <a:avLst/>
          </a:prstGeom>
          <a:solidFill>
            <a:srgbClr val="F892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13" name="Title 1">
            <a:extLst>
              <a:ext uri="{FF2B5EF4-FFF2-40B4-BE49-F238E27FC236}">
                <a16:creationId xmlns:a16="http://schemas.microsoft.com/office/drawing/2014/main" id="{EBBCD849-00B7-1B96-137F-84623CC47419}"/>
              </a:ext>
            </a:extLst>
          </p:cNvPr>
          <p:cNvSpPr>
            <a:spLocks noGrp="1"/>
          </p:cNvSpPr>
          <p:nvPr>
            <p:ph type="ctrTitle"/>
          </p:nvPr>
        </p:nvSpPr>
        <p:spPr>
          <a:xfrm>
            <a:off x="5718930" y="2343042"/>
            <a:ext cx="5327009" cy="1102323"/>
          </a:xfrm>
        </p:spPr>
        <p:txBody>
          <a:bodyPr>
            <a:normAutofit/>
          </a:bodyPr>
          <a:lstStyle>
            <a:lvl1pPr algn="l">
              <a:defRPr sz="40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15" name="Subtitle 2">
            <a:extLst>
              <a:ext uri="{FF2B5EF4-FFF2-40B4-BE49-F238E27FC236}">
                <a16:creationId xmlns:a16="http://schemas.microsoft.com/office/drawing/2014/main" id="{848F9E3B-E49D-ACDB-5B43-ACBCC069D1F3}"/>
              </a:ext>
            </a:extLst>
          </p:cNvPr>
          <p:cNvSpPr>
            <a:spLocks noGrp="1"/>
          </p:cNvSpPr>
          <p:nvPr>
            <p:ph type="subTitle" idx="1"/>
          </p:nvPr>
        </p:nvSpPr>
        <p:spPr>
          <a:xfrm>
            <a:off x="5718930" y="3838156"/>
            <a:ext cx="5327009" cy="609199"/>
          </a:xfrm>
        </p:spPr>
        <p:txBody>
          <a:bodyPr>
            <a:normAutofit/>
          </a:bodyPr>
          <a:lstStyle>
            <a:lvl1pPr marL="0" indent="0" algn="l">
              <a:buNone/>
              <a:defRPr sz="1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endParaRPr lang="en-US" dirty="0"/>
          </a:p>
        </p:txBody>
      </p:sp>
      <p:pic>
        <p:nvPicPr>
          <p:cNvPr id="6" name="Picture 5">
            <a:extLst>
              <a:ext uri="{FF2B5EF4-FFF2-40B4-BE49-F238E27FC236}">
                <a16:creationId xmlns:a16="http://schemas.microsoft.com/office/drawing/2014/main" id="{D3CB1A7C-D965-1E3A-BCA3-F0FA58A8E102}"/>
              </a:ext>
            </a:extLst>
          </p:cNvPr>
          <p:cNvPicPr>
            <a:picLocks noChangeAspect="1"/>
          </p:cNvPicPr>
          <p:nvPr userDrawn="1"/>
        </p:nvPicPr>
        <p:blipFill>
          <a:blip r:embed="rId2"/>
          <a:stretch>
            <a:fillRect/>
          </a:stretch>
        </p:blipFill>
        <p:spPr>
          <a:xfrm>
            <a:off x="10506127" y="6246518"/>
            <a:ext cx="1411896" cy="306370"/>
          </a:xfrm>
          <a:prstGeom prst="rect">
            <a:avLst/>
          </a:prstGeom>
        </p:spPr>
      </p:pic>
      <p:pic>
        <p:nvPicPr>
          <p:cNvPr id="7" name="Picture 6">
            <a:extLst>
              <a:ext uri="{FF2B5EF4-FFF2-40B4-BE49-F238E27FC236}">
                <a16:creationId xmlns:a16="http://schemas.microsoft.com/office/drawing/2014/main" id="{DAEB7E72-CF30-CCB3-39E7-B9C9C3B84D36}"/>
              </a:ext>
            </a:extLst>
          </p:cNvPr>
          <p:cNvPicPr>
            <a:picLocks noChangeAspect="1"/>
          </p:cNvPicPr>
          <p:nvPr userDrawn="1"/>
        </p:nvPicPr>
        <p:blipFill>
          <a:blip r:embed="rId3"/>
          <a:stretch>
            <a:fillRect/>
          </a:stretch>
        </p:blipFill>
        <p:spPr>
          <a:xfrm>
            <a:off x="8864880" y="6246518"/>
            <a:ext cx="1411896" cy="306370"/>
          </a:xfrm>
          <a:prstGeom prst="rect">
            <a:avLst/>
          </a:prstGeom>
        </p:spPr>
      </p:pic>
      <p:sp>
        <p:nvSpPr>
          <p:cNvPr id="2" name="Content Placeholder 11">
            <a:extLst>
              <a:ext uri="{FF2B5EF4-FFF2-40B4-BE49-F238E27FC236}">
                <a16:creationId xmlns:a16="http://schemas.microsoft.com/office/drawing/2014/main" id="{6B3590FF-8289-5043-7530-287C7372396C}"/>
              </a:ext>
            </a:extLst>
          </p:cNvPr>
          <p:cNvSpPr>
            <a:spLocks noGrp="1"/>
          </p:cNvSpPr>
          <p:nvPr>
            <p:ph sz="quarter" idx="23"/>
          </p:nvPr>
        </p:nvSpPr>
        <p:spPr>
          <a:xfrm>
            <a:off x="541865" y="535050"/>
            <a:ext cx="4817535" cy="521381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pic>
        <p:nvPicPr>
          <p:cNvPr id="3" name="Picture 2">
            <a:extLst>
              <a:ext uri="{FF2B5EF4-FFF2-40B4-BE49-F238E27FC236}">
                <a16:creationId xmlns:a16="http://schemas.microsoft.com/office/drawing/2014/main" id="{B1031A32-532F-AC64-A382-4C1A69D16FE5}"/>
              </a:ext>
            </a:extLst>
          </p:cNvPr>
          <p:cNvPicPr>
            <a:picLocks noChangeAspect="1"/>
          </p:cNvPicPr>
          <p:nvPr userDrawn="1"/>
        </p:nvPicPr>
        <p:blipFill>
          <a:blip r:embed="rId4"/>
          <a:stretch>
            <a:fillRect/>
          </a:stretch>
        </p:blipFill>
        <p:spPr>
          <a:xfrm>
            <a:off x="7062329" y="6192377"/>
            <a:ext cx="1573200" cy="407100"/>
          </a:xfrm>
          <a:prstGeom prst="rect">
            <a:avLst/>
          </a:prstGeom>
        </p:spPr>
      </p:pic>
    </p:spTree>
    <p:extLst>
      <p:ext uri="{BB962C8B-B14F-4D97-AF65-F5344CB8AC3E}">
        <p14:creationId xmlns:p14="http://schemas.microsoft.com/office/powerpoint/2010/main" val="30269259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älikalvo - Vihreä">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4B683CF-071B-6D9F-DEE4-CD6BD07064C0}"/>
              </a:ext>
            </a:extLst>
          </p:cNvPr>
          <p:cNvSpPr/>
          <p:nvPr userDrawn="1"/>
        </p:nvSpPr>
        <p:spPr>
          <a:xfrm>
            <a:off x="251999" y="251505"/>
            <a:ext cx="11688002" cy="5774076"/>
          </a:xfrm>
          <a:prstGeom prst="rect">
            <a:avLst/>
          </a:prstGeom>
          <a:solidFill>
            <a:srgbClr val="92D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pic>
        <p:nvPicPr>
          <p:cNvPr id="3" name="Picture 2">
            <a:extLst>
              <a:ext uri="{FF2B5EF4-FFF2-40B4-BE49-F238E27FC236}">
                <a16:creationId xmlns:a16="http://schemas.microsoft.com/office/drawing/2014/main" id="{F31FB1B8-927F-F127-ECC1-C5AA85D3F5C3}"/>
              </a:ext>
            </a:extLst>
          </p:cNvPr>
          <p:cNvPicPr>
            <a:picLocks noChangeAspect="1"/>
          </p:cNvPicPr>
          <p:nvPr userDrawn="1"/>
        </p:nvPicPr>
        <p:blipFill>
          <a:blip r:embed="rId2"/>
          <a:stretch>
            <a:fillRect/>
          </a:stretch>
        </p:blipFill>
        <p:spPr>
          <a:xfrm>
            <a:off x="594898" y="4024737"/>
            <a:ext cx="2288002" cy="2000844"/>
          </a:xfrm>
          <a:prstGeom prst="rect">
            <a:avLst/>
          </a:prstGeom>
        </p:spPr>
      </p:pic>
      <p:pic>
        <p:nvPicPr>
          <p:cNvPr id="5" name="Picture 4">
            <a:extLst>
              <a:ext uri="{FF2B5EF4-FFF2-40B4-BE49-F238E27FC236}">
                <a16:creationId xmlns:a16="http://schemas.microsoft.com/office/drawing/2014/main" id="{9578A36A-05A0-B140-8062-436A4B4D962A}"/>
              </a:ext>
            </a:extLst>
          </p:cNvPr>
          <p:cNvPicPr>
            <a:picLocks noChangeAspect="1"/>
          </p:cNvPicPr>
          <p:nvPr userDrawn="1"/>
        </p:nvPicPr>
        <p:blipFill>
          <a:blip r:embed="rId3"/>
          <a:stretch>
            <a:fillRect/>
          </a:stretch>
        </p:blipFill>
        <p:spPr>
          <a:xfrm>
            <a:off x="1189422" y="1186425"/>
            <a:ext cx="1313816" cy="1242153"/>
          </a:xfrm>
          <a:prstGeom prst="rect">
            <a:avLst/>
          </a:prstGeom>
        </p:spPr>
      </p:pic>
      <p:pic>
        <p:nvPicPr>
          <p:cNvPr id="6" name="Picture 5">
            <a:extLst>
              <a:ext uri="{FF2B5EF4-FFF2-40B4-BE49-F238E27FC236}">
                <a16:creationId xmlns:a16="http://schemas.microsoft.com/office/drawing/2014/main" id="{B55969B9-EEC7-84FD-4FAF-28A91B0F5333}"/>
              </a:ext>
            </a:extLst>
          </p:cNvPr>
          <p:cNvPicPr>
            <a:picLocks noChangeAspect="1"/>
          </p:cNvPicPr>
          <p:nvPr userDrawn="1"/>
        </p:nvPicPr>
        <p:blipFill>
          <a:blip r:embed="rId4"/>
          <a:stretch>
            <a:fillRect/>
          </a:stretch>
        </p:blipFill>
        <p:spPr>
          <a:xfrm>
            <a:off x="9820312" y="1763034"/>
            <a:ext cx="931880" cy="597267"/>
          </a:xfrm>
          <a:prstGeom prst="rect">
            <a:avLst/>
          </a:prstGeom>
        </p:spPr>
      </p:pic>
      <p:pic>
        <p:nvPicPr>
          <p:cNvPr id="8" name="Picture 7">
            <a:extLst>
              <a:ext uri="{FF2B5EF4-FFF2-40B4-BE49-F238E27FC236}">
                <a16:creationId xmlns:a16="http://schemas.microsoft.com/office/drawing/2014/main" id="{AEACA3E3-6F5B-728F-1CC8-EA2498720A07}"/>
              </a:ext>
            </a:extLst>
          </p:cNvPr>
          <p:cNvPicPr>
            <a:picLocks noChangeAspect="1"/>
          </p:cNvPicPr>
          <p:nvPr userDrawn="1"/>
        </p:nvPicPr>
        <p:blipFill>
          <a:blip r:embed="rId5"/>
          <a:stretch>
            <a:fillRect/>
          </a:stretch>
        </p:blipFill>
        <p:spPr>
          <a:xfrm>
            <a:off x="10085244" y="4024737"/>
            <a:ext cx="1333896" cy="2000844"/>
          </a:xfrm>
          <a:prstGeom prst="rect">
            <a:avLst/>
          </a:prstGeom>
        </p:spPr>
      </p:pic>
      <p:pic>
        <p:nvPicPr>
          <p:cNvPr id="9" name="Picture 8">
            <a:extLst>
              <a:ext uri="{FF2B5EF4-FFF2-40B4-BE49-F238E27FC236}">
                <a16:creationId xmlns:a16="http://schemas.microsoft.com/office/drawing/2014/main" id="{CB8076F0-97CC-C013-9838-52D3E59FE8FE}"/>
              </a:ext>
            </a:extLst>
          </p:cNvPr>
          <p:cNvPicPr>
            <a:picLocks noChangeAspect="1"/>
          </p:cNvPicPr>
          <p:nvPr userDrawn="1"/>
        </p:nvPicPr>
        <p:blipFill>
          <a:blip r:embed="rId5"/>
          <a:stretch>
            <a:fillRect/>
          </a:stretch>
        </p:blipFill>
        <p:spPr>
          <a:xfrm>
            <a:off x="9162867" y="4642015"/>
            <a:ext cx="922377" cy="1383566"/>
          </a:xfrm>
          <a:prstGeom prst="rect">
            <a:avLst/>
          </a:prstGeom>
        </p:spPr>
      </p:pic>
      <p:pic>
        <p:nvPicPr>
          <p:cNvPr id="11" name="Picture 10">
            <a:extLst>
              <a:ext uri="{FF2B5EF4-FFF2-40B4-BE49-F238E27FC236}">
                <a16:creationId xmlns:a16="http://schemas.microsoft.com/office/drawing/2014/main" id="{8301F4E0-43E8-4A1D-12B3-A9C24AAF51AC}"/>
              </a:ext>
            </a:extLst>
          </p:cNvPr>
          <p:cNvPicPr>
            <a:picLocks noChangeAspect="1"/>
          </p:cNvPicPr>
          <p:nvPr userDrawn="1"/>
        </p:nvPicPr>
        <p:blipFill>
          <a:blip r:embed="rId6"/>
          <a:stretch>
            <a:fillRect/>
          </a:stretch>
        </p:blipFill>
        <p:spPr>
          <a:xfrm>
            <a:off x="8609081" y="1107470"/>
            <a:ext cx="771954" cy="499500"/>
          </a:xfrm>
          <a:prstGeom prst="rect">
            <a:avLst/>
          </a:prstGeom>
        </p:spPr>
      </p:pic>
      <p:pic>
        <p:nvPicPr>
          <p:cNvPr id="10" name="Picture 9">
            <a:extLst>
              <a:ext uri="{FF2B5EF4-FFF2-40B4-BE49-F238E27FC236}">
                <a16:creationId xmlns:a16="http://schemas.microsoft.com/office/drawing/2014/main" id="{6E40849D-98C2-0250-E43A-FF65DED2CE8B}"/>
              </a:ext>
            </a:extLst>
          </p:cNvPr>
          <p:cNvPicPr>
            <a:picLocks noChangeAspect="1"/>
          </p:cNvPicPr>
          <p:nvPr userDrawn="1"/>
        </p:nvPicPr>
        <p:blipFill>
          <a:blip r:embed="rId7"/>
          <a:stretch>
            <a:fillRect/>
          </a:stretch>
        </p:blipFill>
        <p:spPr>
          <a:xfrm>
            <a:off x="10506127" y="6246518"/>
            <a:ext cx="1411896" cy="306370"/>
          </a:xfrm>
          <a:prstGeom prst="rect">
            <a:avLst/>
          </a:prstGeom>
        </p:spPr>
      </p:pic>
      <p:pic>
        <p:nvPicPr>
          <p:cNvPr id="12" name="Picture 11">
            <a:extLst>
              <a:ext uri="{FF2B5EF4-FFF2-40B4-BE49-F238E27FC236}">
                <a16:creationId xmlns:a16="http://schemas.microsoft.com/office/drawing/2014/main" id="{8EF84B12-233D-6C94-D818-5A5771BC5A06}"/>
              </a:ext>
            </a:extLst>
          </p:cNvPr>
          <p:cNvPicPr>
            <a:picLocks noChangeAspect="1"/>
          </p:cNvPicPr>
          <p:nvPr userDrawn="1"/>
        </p:nvPicPr>
        <p:blipFill>
          <a:blip r:embed="rId8"/>
          <a:stretch>
            <a:fillRect/>
          </a:stretch>
        </p:blipFill>
        <p:spPr>
          <a:xfrm>
            <a:off x="8864880" y="6246518"/>
            <a:ext cx="1411896" cy="306370"/>
          </a:xfrm>
          <a:prstGeom prst="rect">
            <a:avLst/>
          </a:prstGeom>
        </p:spPr>
      </p:pic>
      <p:sp>
        <p:nvSpPr>
          <p:cNvPr id="14" name="TextBox 13">
            <a:extLst>
              <a:ext uri="{FF2B5EF4-FFF2-40B4-BE49-F238E27FC236}">
                <a16:creationId xmlns:a16="http://schemas.microsoft.com/office/drawing/2014/main" id="{D994E3DF-64F4-D933-DD0D-FBBCC9FB34EC}"/>
              </a:ext>
            </a:extLst>
          </p:cNvPr>
          <p:cNvSpPr txBox="1"/>
          <p:nvPr userDrawn="1"/>
        </p:nvSpPr>
        <p:spPr>
          <a:xfrm>
            <a:off x="235736" y="6338685"/>
            <a:ext cx="792635" cy="276999"/>
          </a:xfrm>
          <a:prstGeom prst="rect">
            <a:avLst/>
          </a:prstGeom>
          <a:noFill/>
        </p:spPr>
        <p:txBody>
          <a:bodyPr wrap="square" rtlCol="0">
            <a:spAutoFit/>
          </a:bodyPr>
          <a:lstStyle/>
          <a:p>
            <a:fld id="{6D066664-2074-E544-91B7-6829C2E24932}" type="slidenum">
              <a:rPr lang="fi-FI" altLang="fi-FI" sz="1200" b="1" i="0" smtClean="0">
                <a:latin typeface="Tahoma" panose="020B0604030504040204" pitchFamily="34" charset="0"/>
                <a:ea typeface="Tahoma" panose="020B0604030504040204" pitchFamily="34" charset="0"/>
                <a:cs typeface="Tahoma" panose="020B0604030504040204" pitchFamily="34" charset="0"/>
              </a:rPr>
              <a:t>‹#›</a:t>
            </a:fld>
            <a:endParaRPr lang="fi-FI" altLang="fi-FI" sz="1200" b="1" i="0" dirty="0">
              <a:latin typeface="Tahoma" panose="020B0604030504040204" pitchFamily="34" charset="0"/>
              <a:ea typeface="Tahoma" panose="020B0604030504040204" pitchFamily="34" charset="0"/>
              <a:cs typeface="Tahoma" panose="020B0604030504040204" pitchFamily="34" charset="0"/>
            </a:endParaRPr>
          </a:p>
        </p:txBody>
      </p:sp>
      <p:sp>
        <p:nvSpPr>
          <p:cNvPr id="17" name="Title 1">
            <a:extLst>
              <a:ext uri="{FF2B5EF4-FFF2-40B4-BE49-F238E27FC236}">
                <a16:creationId xmlns:a16="http://schemas.microsoft.com/office/drawing/2014/main" id="{B2162160-C6D6-FEE7-EB38-764188ECEF7C}"/>
              </a:ext>
            </a:extLst>
          </p:cNvPr>
          <p:cNvSpPr>
            <a:spLocks noGrp="1"/>
          </p:cNvSpPr>
          <p:nvPr>
            <p:ph type="ctrTitle"/>
          </p:nvPr>
        </p:nvSpPr>
        <p:spPr>
          <a:xfrm>
            <a:off x="3432495" y="2326677"/>
            <a:ext cx="5327009" cy="1102323"/>
          </a:xfrm>
        </p:spPr>
        <p:txBody>
          <a:bodyPr>
            <a:normAutofit/>
          </a:bodyPr>
          <a:lstStyle>
            <a:lvl1pPr algn="ctr">
              <a:defRPr sz="40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19" name="Subtitle 2">
            <a:extLst>
              <a:ext uri="{FF2B5EF4-FFF2-40B4-BE49-F238E27FC236}">
                <a16:creationId xmlns:a16="http://schemas.microsoft.com/office/drawing/2014/main" id="{9E9FAB06-579E-997C-D507-3C7DE96A635E}"/>
              </a:ext>
            </a:extLst>
          </p:cNvPr>
          <p:cNvSpPr>
            <a:spLocks noGrp="1"/>
          </p:cNvSpPr>
          <p:nvPr>
            <p:ph type="subTitle" idx="1"/>
          </p:nvPr>
        </p:nvSpPr>
        <p:spPr>
          <a:xfrm>
            <a:off x="3432495" y="3794425"/>
            <a:ext cx="5327009" cy="609199"/>
          </a:xfrm>
        </p:spPr>
        <p:txBody>
          <a:bodyPr>
            <a:normAutofit/>
          </a:bodyPr>
          <a:lstStyle>
            <a:lvl1pPr marL="0" indent="0" algn="ctr">
              <a:buNone/>
              <a:defRPr sz="1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endParaRPr lang="en-US" dirty="0"/>
          </a:p>
        </p:txBody>
      </p:sp>
    </p:spTree>
    <p:extLst>
      <p:ext uri="{BB962C8B-B14F-4D97-AF65-F5344CB8AC3E}">
        <p14:creationId xmlns:p14="http://schemas.microsoft.com/office/powerpoint/2010/main" val="2119426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älikalvo - Keltaine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4B683CF-071B-6D9F-DEE4-CD6BD07064C0}"/>
              </a:ext>
            </a:extLst>
          </p:cNvPr>
          <p:cNvSpPr/>
          <p:nvPr userDrawn="1"/>
        </p:nvSpPr>
        <p:spPr>
          <a:xfrm>
            <a:off x="251999" y="251505"/>
            <a:ext cx="11688002" cy="5774076"/>
          </a:xfrm>
          <a:prstGeom prst="rect">
            <a:avLst/>
          </a:prstGeom>
          <a:solidFill>
            <a:srgbClr val="EEC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pic>
        <p:nvPicPr>
          <p:cNvPr id="2" name="Picture 1">
            <a:extLst>
              <a:ext uri="{FF2B5EF4-FFF2-40B4-BE49-F238E27FC236}">
                <a16:creationId xmlns:a16="http://schemas.microsoft.com/office/drawing/2014/main" id="{20F47650-839D-64FC-8B9B-16DF3BE461FA}"/>
              </a:ext>
            </a:extLst>
          </p:cNvPr>
          <p:cNvPicPr>
            <a:picLocks noChangeAspect="1"/>
          </p:cNvPicPr>
          <p:nvPr userDrawn="1"/>
        </p:nvPicPr>
        <p:blipFill>
          <a:blip r:embed="rId2"/>
          <a:stretch>
            <a:fillRect/>
          </a:stretch>
        </p:blipFill>
        <p:spPr>
          <a:xfrm>
            <a:off x="8871775" y="251505"/>
            <a:ext cx="3068225" cy="2848746"/>
          </a:xfrm>
          <a:prstGeom prst="rect">
            <a:avLst/>
          </a:prstGeom>
        </p:spPr>
      </p:pic>
      <p:pic>
        <p:nvPicPr>
          <p:cNvPr id="5" name="Picture 4">
            <a:extLst>
              <a:ext uri="{FF2B5EF4-FFF2-40B4-BE49-F238E27FC236}">
                <a16:creationId xmlns:a16="http://schemas.microsoft.com/office/drawing/2014/main" id="{A3BDD096-AB7B-F0B2-4D84-F219EAC2C915}"/>
              </a:ext>
            </a:extLst>
          </p:cNvPr>
          <p:cNvPicPr>
            <a:picLocks noChangeAspect="1"/>
          </p:cNvPicPr>
          <p:nvPr userDrawn="1"/>
        </p:nvPicPr>
        <p:blipFill>
          <a:blip r:embed="rId3"/>
          <a:stretch>
            <a:fillRect/>
          </a:stretch>
        </p:blipFill>
        <p:spPr>
          <a:xfrm>
            <a:off x="251998" y="2998309"/>
            <a:ext cx="4833085" cy="3027272"/>
          </a:xfrm>
          <a:prstGeom prst="rect">
            <a:avLst/>
          </a:prstGeom>
        </p:spPr>
      </p:pic>
      <p:pic>
        <p:nvPicPr>
          <p:cNvPr id="4" name="Picture 3">
            <a:extLst>
              <a:ext uri="{FF2B5EF4-FFF2-40B4-BE49-F238E27FC236}">
                <a16:creationId xmlns:a16="http://schemas.microsoft.com/office/drawing/2014/main" id="{F32AC29A-9C15-311F-FE03-44D2C6F4D5F0}"/>
              </a:ext>
            </a:extLst>
          </p:cNvPr>
          <p:cNvPicPr>
            <a:picLocks noChangeAspect="1"/>
          </p:cNvPicPr>
          <p:nvPr userDrawn="1"/>
        </p:nvPicPr>
        <p:blipFill>
          <a:blip r:embed="rId4"/>
          <a:stretch>
            <a:fillRect/>
          </a:stretch>
        </p:blipFill>
        <p:spPr>
          <a:xfrm>
            <a:off x="10506127" y="6246518"/>
            <a:ext cx="1411896" cy="306370"/>
          </a:xfrm>
          <a:prstGeom prst="rect">
            <a:avLst/>
          </a:prstGeom>
        </p:spPr>
      </p:pic>
      <p:pic>
        <p:nvPicPr>
          <p:cNvPr id="6" name="Picture 5">
            <a:extLst>
              <a:ext uri="{FF2B5EF4-FFF2-40B4-BE49-F238E27FC236}">
                <a16:creationId xmlns:a16="http://schemas.microsoft.com/office/drawing/2014/main" id="{18FE8486-0EE3-E15E-01B5-EBDC736BE9EB}"/>
              </a:ext>
            </a:extLst>
          </p:cNvPr>
          <p:cNvPicPr>
            <a:picLocks noChangeAspect="1"/>
          </p:cNvPicPr>
          <p:nvPr userDrawn="1"/>
        </p:nvPicPr>
        <p:blipFill>
          <a:blip r:embed="rId5"/>
          <a:stretch>
            <a:fillRect/>
          </a:stretch>
        </p:blipFill>
        <p:spPr>
          <a:xfrm>
            <a:off x="8864880" y="6246518"/>
            <a:ext cx="1411896" cy="306370"/>
          </a:xfrm>
          <a:prstGeom prst="rect">
            <a:avLst/>
          </a:prstGeom>
        </p:spPr>
      </p:pic>
      <p:sp>
        <p:nvSpPr>
          <p:cNvPr id="7" name="TextBox 6">
            <a:extLst>
              <a:ext uri="{FF2B5EF4-FFF2-40B4-BE49-F238E27FC236}">
                <a16:creationId xmlns:a16="http://schemas.microsoft.com/office/drawing/2014/main" id="{58013EA2-3299-D5A3-15C6-76FA66974104}"/>
              </a:ext>
            </a:extLst>
          </p:cNvPr>
          <p:cNvSpPr txBox="1"/>
          <p:nvPr userDrawn="1"/>
        </p:nvSpPr>
        <p:spPr>
          <a:xfrm>
            <a:off x="235736" y="6338685"/>
            <a:ext cx="792635" cy="276999"/>
          </a:xfrm>
          <a:prstGeom prst="rect">
            <a:avLst/>
          </a:prstGeom>
          <a:noFill/>
        </p:spPr>
        <p:txBody>
          <a:bodyPr wrap="square" rtlCol="0">
            <a:spAutoFit/>
          </a:bodyPr>
          <a:lstStyle/>
          <a:p>
            <a:fld id="{6D066664-2074-E544-91B7-6829C2E24932}" type="slidenum">
              <a:rPr lang="fi-FI" altLang="fi-FI" sz="1200" b="1" i="0" smtClean="0">
                <a:latin typeface="Tahoma" panose="020B0604030504040204" pitchFamily="34" charset="0"/>
                <a:ea typeface="Tahoma" panose="020B0604030504040204" pitchFamily="34" charset="0"/>
                <a:cs typeface="Tahoma" panose="020B0604030504040204" pitchFamily="34" charset="0"/>
              </a:rPr>
              <a:t>‹#›</a:t>
            </a:fld>
            <a:endParaRPr lang="fi-FI" altLang="fi-FI" sz="1200" b="1" i="0" dirty="0">
              <a:latin typeface="Tahoma" panose="020B0604030504040204" pitchFamily="34" charset="0"/>
              <a:ea typeface="Tahoma" panose="020B0604030504040204" pitchFamily="34" charset="0"/>
              <a:cs typeface="Tahoma" panose="020B0604030504040204" pitchFamily="34" charset="0"/>
            </a:endParaRPr>
          </a:p>
        </p:txBody>
      </p:sp>
      <p:sp>
        <p:nvSpPr>
          <p:cNvPr id="9" name="Title 1">
            <a:extLst>
              <a:ext uri="{FF2B5EF4-FFF2-40B4-BE49-F238E27FC236}">
                <a16:creationId xmlns:a16="http://schemas.microsoft.com/office/drawing/2014/main" id="{D7FCCCA3-CA4B-DCFB-9A01-49D4180F50B2}"/>
              </a:ext>
            </a:extLst>
          </p:cNvPr>
          <p:cNvSpPr>
            <a:spLocks noGrp="1"/>
          </p:cNvSpPr>
          <p:nvPr>
            <p:ph type="ctrTitle"/>
          </p:nvPr>
        </p:nvSpPr>
        <p:spPr>
          <a:xfrm>
            <a:off x="3432495" y="2326677"/>
            <a:ext cx="5327009" cy="1102323"/>
          </a:xfrm>
        </p:spPr>
        <p:txBody>
          <a:bodyPr>
            <a:normAutofit/>
          </a:bodyPr>
          <a:lstStyle>
            <a:lvl1pPr algn="ctr">
              <a:defRPr sz="40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10" name="Subtitle 2">
            <a:extLst>
              <a:ext uri="{FF2B5EF4-FFF2-40B4-BE49-F238E27FC236}">
                <a16:creationId xmlns:a16="http://schemas.microsoft.com/office/drawing/2014/main" id="{E6E6A915-51C2-4EBF-53BC-0B5DC7E3BA6A}"/>
              </a:ext>
            </a:extLst>
          </p:cNvPr>
          <p:cNvSpPr>
            <a:spLocks noGrp="1"/>
          </p:cNvSpPr>
          <p:nvPr>
            <p:ph type="subTitle" idx="1"/>
          </p:nvPr>
        </p:nvSpPr>
        <p:spPr>
          <a:xfrm>
            <a:off x="3432495" y="3794425"/>
            <a:ext cx="5327009" cy="609199"/>
          </a:xfrm>
        </p:spPr>
        <p:txBody>
          <a:bodyPr>
            <a:normAutofit/>
          </a:bodyPr>
          <a:lstStyle>
            <a:lvl1pPr marL="0" indent="0" algn="ctr">
              <a:buNone/>
              <a:defRPr sz="1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endParaRPr lang="en-US" dirty="0"/>
          </a:p>
        </p:txBody>
      </p:sp>
    </p:spTree>
    <p:extLst>
      <p:ext uri="{BB962C8B-B14F-4D97-AF65-F5344CB8AC3E}">
        <p14:creationId xmlns:p14="http://schemas.microsoft.com/office/powerpoint/2010/main" val="25067550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älikalvo - Sinine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4B683CF-071B-6D9F-DEE4-CD6BD07064C0}"/>
              </a:ext>
            </a:extLst>
          </p:cNvPr>
          <p:cNvSpPr/>
          <p:nvPr userDrawn="1"/>
        </p:nvSpPr>
        <p:spPr>
          <a:xfrm>
            <a:off x="251999" y="251505"/>
            <a:ext cx="11688002" cy="5774076"/>
          </a:xfrm>
          <a:prstGeom prst="rect">
            <a:avLst/>
          </a:prstGeom>
          <a:solidFill>
            <a:srgbClr val="5D8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pic>
        <p:nvPicPr>
          <p:cNvPr id="5" name="Picture 4">
            <a:extLst>
              <a:ext uri="{FF2B5EF4-FFF2-40B4-BE49-F238E27FC236}">
                <a16:creationId xmlns:a16="http://schemas.microsoft.com/office/drawing/2014/main" id="{F89CBC66-CA1A-6D97-EBAF-C1076AC492C1}"/>
              </a:ext>
            </a:extLst>
          </p:cNvPr>
          <p:cNvPicPr>
            <a:picLocks noChangeAspect="1"/>
          </p:cNvPicPr>
          <p:nvPr userDrawn="1"/>
        </p:nvPicPr>
        <p:blipFill>
          <a:blip r:embed="rId2"/>
          <a:stretch>
            <a:fillRect/>
          </a:stretch>
        </p:blipFill>
        <p:spPr>
          <a:xfrm>
            <a:off x="251998" y="2342273"/>
            <a:ext cx="2667350" cy="3683308"/>
          </a:xfrm>
          <a:prstGeom prst="rect">
            <a:avLst/>
          </a:prstGeom>
        </p:spPr>
      </p:pic>
      <p:pic>
        <p:nvPicPr>
          <p:cNvPr id="7" name="Picture 6">
            <a:extLst>
              <a:ext uri="{FF2B5EF4-FFF2-40B4-BE49-F238E27FC236}">
                <a16:creationId xmlns:a16="http://schemas.microsoft.com/office/drawing/2014/main" id="{C6798F48-458A-A5A8-9EE2-10C62B0D571C}"/>
              </a:ext>
            </a:extLst>
          </p:cNvPr>
          <p:cNvPicPr>
            <a:picLocks noChangeAspect="1"/>
          </p:cNvPicPr>
          <p:nvPr userDrawn="1"/>
        </p:nvPicPr>
        <p:blipFill>
          <a:blip r:embed="rId3"/>
          <a:stretch>
            <a:fillRect/>
          </a:stretch>
        </p:blipFill>
        <p:spPr>
          <a:xfrm>
            <a:off x="9728492" y="1801504"/>
            <a:ext cx="2211508" cy="2444722"/>
          </a:xfrm>
          <a:prstGeom prst="rect">
            <a:avLst/>
          </a:prstGeom>
        </p:spPr>
      </p:pic>
      <p:pic>
        <p:nvPicPr>
          <p:cNvPr id="3" name="Picture 2">
            <a:extLst>
              <a:ext uri="{FF2B5EF4-FFF2-40B4-BE49-F238E27FC236}">
                <a16:creationId xmlns:a16="http://schemas.microsoft.com/office/drawing/2014/main" id="{79BA2CF2-D81D-38ED-A568-53A9829493BB}"/>
              </a:ext>
            </a:extLst>
          </p:cNvPr>
          <p:cNvPicPr>
            <a:picLocks noChangeAspect="1"/>
          </p:cNvPicPr>
          <p:nvPr userDrawn="1"/>
        </p:nvPicPr>
        <p:blipFill>
          <a:blip r:embed="rId4"/>
          <a:stretch>
            <a:fillRect/>
          </a:stretch>
        </p:blipFill>
        <p:spPr>
          <a:xfrm>
            <a:off x="10506127" y="6246518"/>
            <a:ext cx="1411896" cy="306370"/>
          </a:xfrm>
          <a:prstGeom prst="rect">
            <a:avLst/>
          </a:prstGeom>
        </p:spPr>
      </p:pic>
      <p:pic>
        <p:nvPicPr>
          <p:cNvPr id="4" name="Picture 3">
            <a:extLst>
              <a:ext uri="{FF2B5EF4-FFF2-40B4-BE49-F238E27FC236}">
                <a16:creationId xmlns:a16="http://schemas.microsoft.com/office/drawing/2014/main" id="{4FFD19EF-7BB1-D768-C46D-866D06D5CB5E}"/>
              </a:ext>
            </a:extLst>
          </p:cNvPr>
          <p:cNvPicPr>
            <a:picLocks noChangeAspect="1"/>
          </p:cNvPicPr>
          <p:nvPr userDrawn="1"/>
        </p:nvPicPr>
        <p:blipFill>
          <a:blip r:embed="rId5"/>
          <a:stretch>
            <a:fillRect/>
          </a:stretch>
        </p:blipFill>
        <p:spPr>
          <a:xfrm>
            <a:off x="8864880" y="6246518"/>
            <a:ext cx="1411896" cy="306370"/>
          </a:xfrm>
          <a:prstGeom prst="rect">
            <a:avLst/>
          </a:prstGeom>
        </p:spPr>
      </p:pic>
      <p:sp>
        <p:nvSpPr>
          <p:cNvPr id="6" name="TextBox 5">
            <a:extLst>
              <a:ext uri="{FF2B5EF4-FFF2-40B4-BE49-F238E27FC236}">
                <a16:creationId xmlns:a16="http://schemas.microsoft.com/office/drawing/2014/main" id="{9CFE5FB9-C997-0B21-B639-A4320B75F8E1}"/>
              </a:ext>
            </a:extLst>
          </p:cNvPr>
          <p:cNvSpPr txBox="1"/>
          <p:nvPr userDrawn="1"/>
        </p:nvSpPr>
        <p:spPr>
          <a:xfrm>
            <a:off x="235736" y="6338685"/>
            <a:ext cx="792635" cy="276999"/>
          </a:xfrm>
          <a:prstGeom prst="rect">
            <a:avLst/>
          </a:prstGeom>
          <a:noFill/>
        </p:spPr>
        <p:txBody>
          <a:bodyPr wrap="square" rtlCol="0">
            <a:spAutoFit/>
          </a:bodyPr>
          <a:lstStyle/>
          <a:p>
            <a:fld id="{6D066664-2074-E544-91B7-6829C2E24932}" type="slidenum">
              <a:rPr lang="fi-FI" altLang="fi-FI" sz="1200" b="1" i="0" smtClean="0">
                <a:latin typeface="Tahoma" panose="020B0604030504040204" pitchFamily="34" charset="0"/>
                <a:ea typeface="Tahoma" panose="020B0604030504040204" pitchFamily="34" charset="0"/>
                <a:cs typeface="Tahoma" panose="020B0604030504040204" pitchFamily="34" charset="0"/>
              </a:rPr>
              <a:t>‹#›</a:t>
            </a:fld>
            <a:endParaRPr lang="fi-FI" altLang="fi-FI" sz="1200" b="1" i="0" dirty="0">
              <a:latin typeface="Tahoma" panose="020B0604030504040204" pitchFamily="34" charset="0"/>
              <a:ea typeface="Tahoma" panose="020B0604030504040204" pitchFamily="34" charset="0"/>
              <a:cs typeface="Tahoma" panose="020B0604030504040204" pitchFamily="34" charset="0"/>
            </a:endParaRPr>
          </a:p>
        </p:txBody>
      </p:sp>
      <p:sp>
        <p:nvSpPr>
          <p:cNvPr id="9" name="Title 1">
            <a:extLst>
              <a:ext uri="{FF2B5EF4-FFF2-40B4-BE49-F238E27FC236}">
                <a16:creationId xmlns:a16="http://schemas.microsoft.com/office/drawing/2014/main" id="{D6B40E0A-0316-6C28-7C92-77F4670496D0}"/>
              </a:ext>
            </a:extLst>
          </p:cNvPr>
          <p:cNvSpPr>
            <a:spLocks noGrp="1"/>
          </p:cNvSpPr>
          <p:nvPr>
            <p:ph type="ctrTitle"/>
          </p:nvPr>
        </p:nvSpPr>
        <p:spPr>
          <a:xfrm>
            <a:off x="3432495" y="2326677"/>
            <a:ext cx="5327009" cy="1102323"/>
          </a:xfrm>
        </p:spPr>
        <p:txBody>
          <a:bodyPr>
            <a:normAutofit/>
          </a:bodyPr>
          <a:lstStyle>
            <a:lvl1pPr algn="ctr">
              <a:defRPr sz="40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10" name="Subtitle 2">
            <a:extLst>
              <a:ext uri="{FF2B5EF4-FFF2-40B4-BE49-F238E27FC236}">
                <a16:creationId xmlns:a16="http://schemas.microsoft.com/office/drawing/2014/main" id="{D321FCB2-B93B-9C25-56A5-D33FE27D0B31}"/>
              </a:ext>
            </a:extLst>
          </p:cNvPr>
          <p:cNvSpPr>
            <a:spLocks noGrp="1"/>
          </p:cNvSpPr>
          <p:nvPr>
            <p:ph type="subTitle" idx="1"/>
          </p:nvPr>
        </p:nvSpPr>
        <p:spPr>
          <a:xfrm>
            <a:off x="3432495" y="3794425"/>
            <a:ext cx="5327009" cy="609199"/>
          </a:xfrm>
        </p:spPr>
        <p:txBody>
          <a:bodyPr>
            <a:normAutofit/>
          </a:bodyPr>
          <a:lstStyle>
            <a:lvl1pPr marL="0" indent="0" algn="ctr">
              <a:buNone/>
              <a:defRPr sz="1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endParaRPr lang="en-US" dirty="0"/>
          </a:p>
        </p:txBody>
      </p:sp>
    </p:spTree>
    <p:extLst>
      <p:ext uri="{BB962C8B-B14F-4D97-AF65-F5344CB8AC3E}">
        <p14:creationId xmlns:p14="http://schemas.microsoft.com/office/powerpoint/2010/main" val="42137199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älikalvo - Vaaleanpunaine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4B683CF-071B-6D9F-DEE4-CD6BD07064C0}"/>
              </a:ext>
            </a:extLst>
          </p:cNvPr>
          <p:cNvSpPr/>
          <p:nvPr userDrawn="1"/>
        </p:nvSpPr>
        <p:spPr>
          <a:xfrm>
            <a:off x="251999" y="251505"/>
            <a:ext cx="11688002" cy="5774076"/>
          </a:xfrm>
          <a:prstGeom prst="rect">
            <a:avLst/>
          </a:prstGeom>
          <a:solidFill>
            <a:srgbClr val="FAB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pic>
        <p:nvPicPr>
          <p:cNvPr id="3" name="Picture 2">
            <a:extLst>
              <a:ext uri="{FF2B5EF4-FFF2-40B4-BE49-F238E27FC236}">
                <a16:creationId xmlns:a16="http://schemas.microsoft.com/office/drawing/2014/main" id="{311A6207-5E81-F1A0-6B3E-F89F3B56DC0E}"/>
              </a:ext>
            </a:extLst>
          </p:cNvPr>
          <p:cNvPicPr>
            <a:picLocks noChangeAspect="1"/>
          </p:cNvPicPr>
          <p:nvPr userDrawn="1"/>
        </p:nvPicPr>
        <p:blipFill>
          <a:blip r:embed="rId2"/>
          <a:stretch>
            <a:fillRect/>
          </a:stretch>
        </p:blipFill>
        <p:spPr>
          <a:xfrm>
            <a:off x="678912" y="4574465"/>
            <a:ext cx="2849355" cy="1522624"/>
          </a:xfrm>
          <a:prstGeom prst="rect">
            <a:avLst/>
          </a:prstGeom>
        </p:spPr>
      </p:pic>
      <p:pic>
        <p:nvPicPr>
          <p:cNvPr id="7" name="Picture 6">
            <a:extLst>
              <a:ext uri="{FF2B5EF4-FFF2-40B4-BE49-F238E27FC236}">
                <a16:creationId xmlns:a16="http://schemas.microsoft.com/office/drawing/2014/main" id="{9ED610E5-A200-A1BA-A4EC-C15DEB105B82}"/>
              </a:ext>
            </a:extLst>
          </p:cNvPr>
          <p:cNvPicPr>
            <a:picLocks noChangeAspect="1"/>
          </p:cNvPicPr>
          <p:nvPr userDrawn="1"/>
        </p:nvPicPr>
        <p:blipFill>
          <a:blip r:embed="rId3"/>
          <a:stretch>
            <a:fillRect/>
          </a:stretch>
        </p:blipFill>
        <p:spPr>
          <a:xfrm>
            <a:off x="8520806" y="4343566"/>
            <a:ext cx="959123" cy="1687216"/>
          </a:xfrm>
          <a:prstGeom prst="rect">
            <a:avLst/>
          </a:prstGeom>
        </p:spPr>
      </p:pic>
      <p:pic>
        <p:nvPicPr>
          <p:cNvPr id="8" name="Picture 7">
            <a:extLst>
              <a:ext uri="{FF2B5EF4-FFF2-40B4-BE49-F238E27FC236}">
                <a16:creationId xmlns:a16="http://schemas.microsoft.com/office/drawing/2014/main" id="{3A26D852-2BC4-0F33-FF1B-E51262F710B4}"/>
              </a:ext>
            </a:extLst>
          </p:cNvPr>
          <p:cNvPicPr>
            <a:picLocks noChangeAspect="1"/>
          </p:cNvPicPr>
          <p:nvPr userDrawn="1"/>
        </p:nvPicPr>
        <p:blipFill>
          <a:blip r:embed="rId3"/>
          <a:stretch>
            <a:fillRect/>
          </a:stretch>
        </p:blipFill>
        <p:spPr>
          <a:xfrm>
            <a:off x="9653889" y="3998752"/>
            <a:ext cx="1155137" cy="2032029"/>
          </a:xfrm>
          <a:prstGeom prst="rect">
            <a:avLst/>
          </a:prstGeom>
        </p:spPr>
      </p:pic>
      <p:pic>
        <p:nvPicPr>
          <p:cNvPr id="9" name="Picture 8">
            <a:extLst>
              <a:ext uri="{FF2B5EF4-FFF2-40B4-BE49-F238E27FC236}">
                <a16:creationId xmlns:a16="http://schemas.microsoft.com/office/drawing/2014/main" id="{AF2E3957-660C-DC7A-618D-EFAE30220886}"/>
              </a:ext>
            </a:extLst>
          </p:cNvPr>
          <p:cNvPicPr>
            <a:picLocks noChangeAspect="1"/>
          </p:cNvPicPr>
          <p:nvPr userDrawn="1"/>
        </p:nvPicPr>
        <p:blipFill>
          <a:blip r:embed="rId4"/>
          <a:stretch>
            <a:fillRect/>
          </a:stretch>
        </p:blipFill>
        <p:spPr>
          <a:xfrm>
            <a:off x="10208004" y="2027774"/>
            <a:ext cx="1202045" cy="770423"/>
          </a:xfrm>
          <a:prstGeom prst="rect">
            <a:avLst/>
          </a:prstGeom>
        </p:spPr>
      </p:pic>
      <p:pic>
        <p:nvPicPr>
          <p:cNvPr id="10" name="Picture 9">
            <a:extLst>
              <a:ext uri="{FF2B5EF4-FFF2-40B4-BE49-F238E27FC236}">
                <a16:creationId xmlns:a16="http://schemas.microsoft.com/office/drawing/2014/main" id="{68D7284E-9009-94FE-E4C6-A86089410B44}"/>
              </a:ext>
            </a:extLst>
          </p:cNvPr>
          <p:cNvPicPr>
            <a:picLocks noChangeAspect="1"/>
          </p:cNvPicPr>
          <p:nvPr userDrawn="1"/>
        </p:nvPicPr>
        <p:blipFill>
          <a:blip r:embed="rId5"/>
          <a:stretch>
            <a:fillRect/>
          </a:stretch>
        </p:blipFill>
        <p:spPr>
          <a:xfrm>
            <a:off x="781951" y="1205856"/>
            <a:ext cx="2343386" cy="2005938"/>
          </a:xfrm>
          <a:prstGeom prst="rect">
            <a:avLst/>
          </a:prstGeom>
        </p:spPr>
      </p:pic>
      <p:pic>
        <p:nvPicPr>
          <p:cNvPr id="4" name="Picture 3">
            <a:extLst>
              <a:ext uri="{FF2B5EF4-FFF2-40B4-BE49-F238E27FC236}">
                <a16:creationId xmlns:a16="http://schemas.microsoft.com/office/drawing/2014/main" id="{A14523C4-567D-C82F-46C3-BC956AE9537D}"/>
              </a:ext>
            </a:extLst>
          </p:cNvPr>
          <p:cNvPicPr>
            <a:picLocks noChangeAspect="1"/>
          </p:cNvPicPr>
          <p:nvPr userDrawn="1"/>
        </p:nvPicPr>
        <p:blipFill>
          <a:blip r:embed="rId6"/>
          <a:stretch>
            <a:fillRect/>
          </a:stretch>
        </p:blipFill>
        <p:spPr>
          <a:xfrm>
            <a:off x="10506127" y="6246518"/>
            <a:ext cx="1411896" cy="306370"/>
          </a:xfrm>
          <a:prstGeom prst="rect">
            <a:avLst/>
          </a:prstGeom>
        </p:spPr>
      </p:pic>
      <p:pic>
        <p:nvPicPr>
          <p:cNvPr id="5" name="Picture 4">
            <a:extLst>
              <a:ext uri="{FF2B5EF4-FFF2-40B4-BE49-F238E27FC236}">
                <a16:creationId xmlns:a16="http://schemas.microsoft.com/office/drawing/2014/main" id="{95ADA80A-8733-9160-77D8-D0C09D1FC3B5}"/>
              </a:ext>
            </a:extLst>
          </p:cNvPr>
          <p:cNvPicPr>
            <a:picLocks noChangeAspect="1"/>
          </p:cNvPicPr>
          <p:nvPr userDrawn="1"/>
        </p:nvPicPr>
        <p:blipFill>
          <a:blip r:embed="rId7"/>
          <a:stretch>
            <a:fillRect/>
          </a:stretch>
        </p:blipFill>
        <p:spPr>
          <a:xfrm>
            <a:off x="8864880" y="6246518"/>
            <a:ext cx="1411896" cy="306370"/>
          </a:xfrm>
          <a:prstGeom prst="rect">
            <a:avLst/>
          </a:prstGeom>
        </p:spPr>
      </p:pic>
      <p:sp>
        <p:nvSpPr>
          <p:cNvPr id="6" name="TextBox 5">
            <a:extLst>
              <a:ext uri="{FF2B5EF4-FFF2-40B4-BE49-F238E27FC236}">
                <a16:creationId xmlns:a16="http://schemas.microsoft.com/office/drawing/2014/main" id="{7DE45D0E-524D-A8FD-C2A4-0912C93EB6FA}"/>
              </a:ext>
            </a:extLst>
          </p:cNvPr>
          <p:cNvSpPr txBox="1"/>
          <p:nvPr userDrawn="1"/>
        </p:nvSpPr>
        <p:spPr>
          <a:xfrm>
            <a:off x="235736" y="6338685"/>
            <a:ext cx="792635" cy="276999"/>
          </a:xfrm>
          <a:prstGeom prst="rect">
            <a:avLst/>
          </a:prstGeom>
          <a:noFill/>
        </p:spPr>
        <p:txBody>
          <a:bodyPr wrap="square" rtlCol="0">
            <a:spAutoFit/>
          </a:bodyPr>
          <a:lstStyle/>
          <a:p>
            <a:fld id="{6D066664-2074-E544-91B7-6829C2E24932}" type="slidenum">
              <a:rPr lang="fi-FI" altLang="fi-FI" sz="1200" b="1" i="0" smtClean="0">
                <a:latin typeface="Tahoma" panose="020B0604030504040204" pitchFamily="34" charset="0"/>
                <a:ea typeface="Tahoma" panose="020B0604030504040204" pitchFamily="34" charset="0"/>
                <a:cs typeface="Tahoma" panose="020B0604030504040204" pitchFamily="34" charset="0"/>
              </a:rPr>
              <a:t>‹#›</a:t>
            </a:fld>
            <a:endParaRPr lang="fi-FI" altLang="fi-FI" sz="1200" b="1" i="0" dirty="0">
              <a:latin typeface="Tahoma" panose="020B0604030504040204" pitchFamily="34" charset="0"/>
              <a:ea typeface="Tahoma" panose="020B0604030504040204" pitchFamily="34" charset="0"/>
              <a:cs typeface="Tahoma" panose="020B0604030504040204" pitchFamily="34" charset="0"/>
            </a:endParaRPr>
          </a:p>
        </p:txBody>
      </p:sp>
      <p:sp>
        <p:nvSpPr>
          <p:cNvPr id="12" name="Title 1">
            <a:extLst>
              <a:ext uri="{FF2B5EF4-FFF2-40B4-BE49-F238E27FC236}">
                <a16:creationId xmlns:a16="http://schemas.microsoft.com/office/drawing/2014/main" id="{39804798-D62B-8E22-EC07-CCDD63147616}"/>
              </a:ext>
            </a:extLst>
          </p:cNvPr>
          <p:cNvSpPr>
            <a:spLocks noGrp="1"/>
          </p:cNvSpPr>
          <p:nvPr>
            <p:ph type="ctrTitle"/>
          </p:nvPr>
        </p:nvSpPr>
        <p:spPr>
          <a:xfrm>
            <a:off x="3432495" y="2326677"/>
            <a:ext cx="5327009" cy="1102323"/>
          </a:xfrm>
        </p:spPr>
        <p:txBody>
          <a:bodyPr>
            <a:normAutofit/>
          </a:bodyPr>
          <a:lstStyle>
            <a:lvl1pPr algn="ctr">
              <a:defRPr sz="40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14" name="Subtitle 2">
            <a:extLst>
              <a:ext uri="{FF2B5EF4-FFF2-40B4-BE49-F238E27FC236}">
                <a16:creationId xmlns:a16="http://schemas.microsoft.com/office/drawing/2014/main" id="{17CCA334-D3FC-F093-4C53-33542CF680DE}"/>
              </a:ext>
            </a:extLst>
          </p:cNvPr>
          <p:cNvSpPr>
            <a:spLocks noGrp="1"/>
          </p:cNvSpPr>
          <p:nvPr>
            <p:ph type="subTitle" idx="1"/>
          </p:nvPr>
        </p:nvSpPr>
        <p:spPr>
          <a:xfrm>
            <a:off x="3432495" y="3794425"/>
            <a:ext cx="5327009" cy="609199"/>
          </a:xfrm>
        </p:spPr>
        <p:txBody>
          <a:bodyPr>
            <a:normAutofit/>
          </a:bodyPr>
          <a:lstStyle>
            <a:lvl1pPr marL="0" indent="0" algn="ctr">
              <a:buNone/>
              <a:defRPr sz="1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endParaRPr lang="en-US" dirty="0"/>
          </a:p>
        </p:txBody>
      </p:sp>
    </p:spTree>
    <p:extLst>
      <p:ext uri="{BB962C8B-B14F-4D97-AF65-F5344CB8AC3E}">
        <p14:creationId xmlns:p14="http://schemas.microsoft.com/office/powerpoint/2010/main" val="40543447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Välikalvo - Vihreä">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4B683CF-071B-6D9F-DEE4-CD6BD07064C0}"/>
              </a:ext>
            </a:extLst>
          </p:cNvPr>
          <p:cNvSpPr/>
          <p:nvPr userDrawn="1"/>
        </p:nvSpPr>
        <p:spPr>
          <a:xfrm>
            <a:off x="251999" y="251505"/>
            <a:ext cx="11688002" cy="5774076"/>
          </a:xfrm>
          <a:prstGeom prst="rect">
            <a:avLst/>
          </a:prstGeom>
          <a:solidFill>
            <a:srgbClr val="92D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pic>
        <p:nvPicPr>
          <p:cNvPr id="5" name="Picture 4">
            <a:extLst>
              <a:ext uri="{FF2B5EF4-FFF2-40B4-BE49-F238E27FC236}">
                <a16:creationId xmlns:a16="http://schemas.microsoft.com/office/drawing/2014/main" id="{9578A36A-05A0-B140-8062-436A4B4D962A}"/>
              </a:ext>
            </a:extLst>
          </p:cNvPr>
          <p:cNvPicPr>
            <a:picLocks noChangeAspect="1"/>
          </p:cNvPicPr>
          <p:nvPr userDrawn="1"/>
        </p:nvPicPr>
        <p:blipFill>
          <a:blip r:embed="rId2"/>
          <a:stretch>
            <a:fillRect/>
          </a:stretch>
        </p:blipFill>
        <p:spPr>
          <a:xfrm>
            <a:off x="1189422" y="976125"/>
            <a:ext cx="1313816" cy="1242153"/>
          </a:xfrm>
          <a:prstGeom prst="rect">
            <a:avLst/>
          </a:prstGeom>
        </p:spPr>
      </p:pic>
      <p:pic>
        <p:nvPicPr>
          <p:cNvPr id="6" name="Picture 5">
            <a:extLst>
              <a:ext uri="{FF2B5EF4-FFF2-40B4-BE49-F238E27FC236}">
                <a16:creationId xmlns:a16="http://schemas.microsoft.com/office/drawing/2014/main" id="{B55969B9-EEC7-84FD-4FAF-28A91B0F5333}"/>
              </a:ext>
            </a:extLst>
          </p:cNvPr>
          <p:cNvPicPr>
            <a:picLocks noChangeAspect="1"/>
          </p:cNvPicPr>
          <p:nvPr userDrawn="1"/>
        </p:nvPicPr>
        <p:blipFill>
          <a:blip r:embed="rId3"/>
          <a:stretch>
            <a:fillRect/>
          </a:stretch>
        </p:blipFill>
        <p:spPr>
          <a:xfrm>
            <a:off x="9305305" y="1253698"/>
            <a:ext cx="931880" cy="597267"/>
          </a:xfrm>
          <a:prstGeom prst="rect">
            <a:avLst/>
          </a:prstGeom>
        </p:spPr>
      </p:pic>
      <p:pic>
        <p:nvPicPr>
          <p:cNvPr id="11" name="Picture 10">
            <a:extLst>
              <a:ext uri="{FF2B5EF4-FFF2-40B4-BE49-F238E27FC236}">
                <a16:creationId xmlns:a16="http://schemas.microsoft.com/office/drawing/2014/main" id="{8301F4E0-43E8-4A1D-12B3-A9C24AAF51AC}"/>
              </a:ext>
            </a:extLst>
          </p:cNvPr>
          <p:cNvPicPr>
            <a:picLocks noChangeAspect="1"/>
          </p:cNvPicPr>
          <p:nvPr userDrawn="1"/>
        </p:nvPicPr>
        <p:blipFill>
          <a:blip r:embed="rId4"/>
          <a:stretch>
            <a:fillRect/>
          </a:stretch>
        </p:blipFill>
        <p:spPr>
          <a:xfrm>
            <a:off x="6307316" y="1107470"/>
            <a:ext cx="771954" cy="499500"/>
          </a:xfrm>
          <a:prstGeom prst="rect">
            <a:avLst/>
          </a:prstGeom>
        </p:spPr>
      </p:pic>
      <p:pic>
        <p:nvPicPr>
          <p:cNvPr id="2" name="Picture 1">
            <a:extLst>
              <a:ext uri="{FF2B5EF4-FFF2-40B4-BE49-F238E27FC236}">
                <a16:creationId xmlns:a16="http://schemas.microsoft.com/office/drawing/2014/main" id="{81CE9531-13F5-CE7A-AB63-D35F6183F5B1}"/>
              </a:ext>
            </a:extLst>
          </p:cNvPr>
          <p:cNvPicPr>
            <a:picLocks noChangeAspect="1"/>
          </p:cNvPicPr>
          <p:nvPr userDrawn="1"/>
        </p:nvPicPr>
        <p:blipFill>
          <a:blip r:embed="rId5"/>
          <a:stretch>
            <a:fillRect/>
          </a:stretch>
        </p:blipFill>
        <p:spPr>
          <a:xfrm>
            <a:off x="9315924" y="2371226"/>
            <a:ext cx="1706473" cy="3663598"/>
          </a:xfrm>
          <a:prstGeom prst="rect">
            <a:avLst/>
          </a:prstGeom>
        </p:spPr>
      </p:pic>
      <p:pic>
        <p:nvPicPr>
          <p:cNvPr id="4" name="Picture 3">
            <a:extLst>
              <a:ext uri="{FF2B5EF4-FFF2-40B4-BE49-F238E27FC236}">
                <a16:creationId xmlns:a16="http://schemas.microsoft.com/office/drawing/2014/main" id="{5D6C7433-4F2F-85A1-36D1-705393735D6A}"/>
              </a:ext>
            </a:extLst>
          </p:cNvPr>
          <p:cNvPicPr>
            <a:picLocks noChangeAspect="1"/>
          </p:cNvPicPr>
          <p:nvPr userDrawn="1"/>
        </p:nvPicPr>
        <p:blipFill>
          <a:blip r:embed="rId4"/>
          <a:stretch>
            <a:fillRect/>
          </a:stretch>
        </p:blipFill>
        <p:spPr>
          <a:xfrm>
            <a:off x="1283372" y="3703525"/>
            <a:ext cx="771954" cy="499500"/>
          </a:xfrm>
          <a:prstGeom prst="rect">
            <a:avLst/>
          </a:prstGeom>
        </p:spPr>
      </p:pic>
      <p:pic>
        <p:nvPicPr>
          <p:cNvPr id="7" name="Picture 6">
            <a:extLst>
              <a:ext uri="{FF2B5EF4-FFF2-40B4-BE49-F238E27FC236}">
                <a16:creationId xmlns:a16="http://schemas.microsoft.com/office/drawing/2014/main" id="{79451504-0A27-1AA1-E439-EAFDA354A228}"/>
              </a:ext>
            </a:extLst>
          </p:cNvPr>
          <p:cNvPicPr>
            <a:picLocks noChangeAspect="1"/>
          </p:cNvPicPr>
          <p:nvPr userDrawn="1"/>
        </p:nvPicPr>
        <p:blipFill>
          <a:blip r:embed="rId6"/>
          <a:stretch>
            <a:fillRect/>
          </a:stretch>
        </p:blipFill>
        <p:spPr>
          <a:xfrm>
            <a:off x="10506127" y="6246518"/>
            <a:ext cx="1411896" cy="306370"/>
          </a:xfrm>
          <a:prstGeom prst="rect">
            <a:avLst/>
          </a:prstGeom>
        </p:spPr>
      </p:pic>
      <p:pic>
        <p:nvPicPr>
          <p:cNvPr id="8" name="Picture 7">
            <a:extLst>
              <a:ext uri="{FF2B5EF4-FFF2-40B4-BE49-F238E27FC236}">
                <a16:creationId xmlns:a16="http://schemas.microsoft.com/office/drawing/2014/main" id="{6EF389B9-AFC0-F9D6-D033-C74B9A7C74F5}"/>
              </a:ext>
            </a:extLst>
          </p:cNvPr>
          <p:cNvPicPr>
            <a:picLocks noChangeAspect="1"/>
          </p:cNvPicPr>
          <p:nvPr userDrawn="1"/>
        </p:nvPicPr>
        <p:blipFill>
          <a:blip r:embed="rId7"/>
          <a:stretch>
            <a:fillRect/>
          </a:stretch>
        </p:blipFill>
        <p:spPr>
          <a:xfrm>
            <a:off x="8864880" y="6246518"/>
            <a:ext cx="1411896" cy="306370"/>
          </a:xfrm>
          <a:prstGeom prst="rect">
            <a:avLst/>
          </a:prstGeom>
        </p:spPr>
      </p:pic>
      <p:sp>
        <p:nvSpPr>
          <p:cNvPr id="9" name="TextBox 8">
            <a:extLst>
              <a:ext uri="{FF2B5EF4-FFF2-40B4-BE49-F238E27FC236}">
                <a16:creationId xmlns:a16="http://schemas.microsoft.com/office/drawing/2014/main" id="{522FA486-D675-63E2-B1E4-BC44281B4540}"/>
              </a:ext>
            </a:extLst>
          </p:cNvPr>
          <p:cNvSpPr txBox="1"/>
          <p:nvPr userDrawn="1"/>
        </p:nvSpPr>
        <p:spPr>
          <a:xfrm>
            <a:off x="235736" y="6338685"/>
            <a:ext cx="792635" cy="276999"/>
          </a:xfrm>
          <a:prstGeom prst="rect">
            <a:avLst/>
          </a:prstGeom>
          <a:noFill/>
        </p:spPr>
        <p:txBody>
          <a:bodyPr wrap="square" rtlCol="0">
            <a:spAutoFit/>
          </a:bodyPr>
          <a:lstStyle/>
          <a:p>
            <a:fld id="{6D066664-2074-E544-91B7-6829C2E24932}" type="slidenum">
              <a:rPr lang="fi-FI" altLang="fi-FI" sz="1200" b="1" i="0" smtClean="0">
                <a:latin typeface="Tahoma" panose="020B0604030504040204" pitchFamily="34" charset="0"/>
                <a:ea typeface="Tahoma" panose="020B0604030504040204" pitchFamily="34" charset="0"/>
                <a:cs typeface="Tahoma" panose="020B0604030504040204" pitchFamily="34" charset="0"/>
              </a:rPr>
              <a:t>‹#›</a:t>
            </a:fld>
            <a:endParaRPr lang="fi-FI" altLang="fi-FI" sz="1200" b="1" i="0" dirty="0">
              <a:latin typeface="Tahoma" panose="020B0604030504040204" pitchFamily="34" charset="0"/>
              <a:ea typeface="Tahoma" panose="020B0604030504040204" pitchFamily="34" charset="0"/>
              <a:cs typeface="Tahoma" panose="020B0604030504040204" pitchFamily="34" charset="0"/>
            </a:endParaRPr>
          </a:p>
        </p:txBody>
      </p:sp>
      <p:sp>
        <p:nvSpPr>
          <p:cNvPr id="12" name="Title 1">
            <a:extLst>
              <a:ext uri="{FF2B5EF4-FFF2-40B4-BE49-F238E27FC236}">
                <a16:creationId xmlns:a16="http://schemas.microsoft.com/office/drawing/2014/main" id="{D1CB3C6E-CE0D-98D7-A8E2-203BB6DD4187}"/>
              </a:ext>
            </a:extLst>
          </p:cNvPr>
          <p:cNvSpPr>
            <a:spLocks noGrp="1"/>
          </p:cNvSpPr>
          <p:nvPr>
            <p:ph type="ctrTitle"/>
          </p:nvPr>
        </p:nvSpPr>
        <p:spPr>
          <a:xfrm>
            <a:off x="3432495" y="2326677"/>
            <a:ext cx="5327009" cy="1102323"/>
          </a:xfrm>
        </p:spPr>
        <p:txBody>
          <a:bodyPr>
            <a:normAutofit/>
          </a:bodyPr>
          <a:lstStyle>
            <a:lvl1pPr algn="ctr">
              <a:defRPr sz="40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14" name="Subtitle 2">
            <a:extLst>
              <a:ext uri="{FF2B5EF4-FFF2-40B4-BE49-F238E27FC236}">
                <a16:creationId xmlns:a16="http://schemas.microsoft.com/office/drawing/2014/main" id="{1ACA5602-4C8E-915C-95E3-E4888267E414}"/>
              </a:ext>
            </a:extLst>
          </p:cNvPr>
          <p:cNvSpPr>
            <a:spLocks noGrp="1"/>
          </p:cNvSpPr>
          <p:nvPr>
            <p:ph type="subTitle" idx="1"/>
          </p:nvPr>
        </p:nvSpPr>
        <p:spPr>
          <a:xfrm>
            <a:off x="3432495" y="3794425"/>
            <a:ext cx="5327009" cy="609199"/>
          </a:xfrm>
        </p:spPr>
        <p:txBody>
          <a:bodyPr>
            <a:normAutofit/>
          </a:bodyPr>
          <a:lstStyle>
            <a:lvl1pPr marL="0" indent="0" algn="ctr">
              <a:buNone/>
              <a:defRPr sz="1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endParaRPr lang="en-US" dirty="0"/>
          </a:p>
        </p:txBody>
      </p:sp>
    </p:spTree>
    <p:extLst>
      <p:ext uri="{BB962C8B-B14F-4D97-AF65-F5344CB8AC3E}">
        <p14:creationId xmlns:p14="http://schemas.microsoft.com/office/powerpoint/2010/main" val="26931908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Välikalvo - Sinine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4B683CF-071B-6D9F-DEE4-CD6BD07064C0}"/>
              </a:ext>
            </a:extLst>
          </p:cNvPr>
          <p:cNvSpPr/>
          <p:nvPr userDrawn="1"/>
        </p:nvSpPr>
        <p:spPr>
          <a:xfrm>
            <a:off x="251999" y="251505"/>
            <a:ext cx="11688002" cy="5774076"/>
          </a:xfrm>
          <a:prstGeom prst="rect">
            <a:avLst/>
          </a:prstGeom>
          <a:solidFill>
            <a:srgbClr val="5D8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13" name="Title 1">
            <a:extLst>
              <a:ext uri="{FF2B5EF4-FFF2-40B4-BE49-F238E27FC236}">
                <a16:creationId xmlns:a16="http://schemas.microsoft.com/office/drawing/2014/main" id="{EBBCD849-00B7-1B96-137F-84623CC47419}"/>
              </a:ext>
            </a:extLst>
          </p:cNvPr>
          <p:cNvSpPr>
            <a:spLocks noGrp="1"/>
          </p:cNvSpPr>
          <p:nvPr>
            <p:ph type="ctrTitle"/>
          </p:nvPr>
        </p:nvSpPr>
        <p:spPr>
          <a:xfrm>
            <a:off x="3432495" y="2326677"/>
            <a:ext cx="5327009" cy="1102323"/>
          </a:xfrm>
        </p:spPr>
        <p:txBody>
          <a:bodyPr>
            <a:normAutofit/>
          </a:bodyPr>
          <a:lstStyle>
            <a:lvl1pPr algn="ctr">
              <a:defRPr sz="40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15" name="Subtitle 2">
            <a:extLst>
              <a:ext uri="{FF2B5EF4-FFF2-40B4-BE49-F238E27FC236}">
                <a16:creationId xmlns:a16="http://schemas.microsoft.com/office/drawing/2014/main" id="{848F9E3B-E49D-ACDB-5B43-ACBCC069D1F3}"/>
              </a:ext>
            </a:extLst>
          </p:cNvPr>
          <p:cNvSpPr>
            <a:spLocks noGrp="1"/>
          </p:cNvSpPr>
          <p:nvPr>
            <p:ph type="subTitle" idx="1"/>
          </p:nvPr>
        </p:nvSpPr>
        <p:spPr>
          <a:xfrm>
            <a:off x="3432495" y="3794425"/>
            <a:ext cx="5327009" cy="609199"/>
          </a:xfrm>
        </p:spPr>
        <p:txBody>
          <a:bodyPr>
            <a:normAutofit/>
          </a:bodyPr>
          <a:lstStyle>
            <a:lvl1pPr marL="0" indent="0" algn="ctr">
              <a:buNone/>
              <a:defRPr sz="1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endParaRPr lang="en-US" dirty="0"/>
          </a:p>
        </p:txBody>
      </p:sp>
      <p:pic>
        <p:nvPicPr>
          <p:cNvPr id="6" name="Picture 5">
            <a:extLst>
              <a:ext uri="{FF2B5EF4-FFF2-40B4-BE49-F238E27FC236}">
                <a16:creationId xmlns:a16="http://schemas.microsoft.com/office/drawing/2014/main" id="{7B17ECFC-97EC-54E9-185A-D18DF274ECAF}"/>
              </a:ext>
            </a:extLst>
          </p:cNvPr>
          <p:cNvPicPr>
            <a:picLocks noChangeAspect="1"/>
          </p:cNvPicPr>
          <p:nvPr userDrawn="1"/>
        </p:nvPicPr>
        <p:blipFill>
          <a:blip r:embed="rId2"/>
          <a:stretch>
            <a:fillRect/>
          </a:stretch>
        </p:blipFill>
        <p:spPr>
          <a:xfrm>
            <a:off x="1189422" y="976125"/>
            <a:ext cx="1313816" cy="1242153"/>
          </a:xfrm>
          <a:prstGeom prst="rect">
            <a:avLst/>
          </a:prstGeom>
        </p:spPr>
      </p:pic>
      <p:pic>
        <p:nvPicPr>
          <p:cNvPr id="8" name="Picture 7">
            <a:extLst>
              <a:ext uri="{FF2B5EF4-FFF2-40B4-BE49-F238E27FC236}">
                <a16:creationId xmlns:a16="http://schemas.microsoft.com/office/drawing/2014/main" id="{F8B86BB6-53EA-FCE3-1767-AE376989103E}"/>
              </a:ext>
            </a:extLst>
          </p:cNvPr>
          <p:cNvPicPr>
            <a:picLocks noChangeAspect="1"/>
          </p:cNvPicPr>
          <p:nvPr userDrawn="1"/>
        </p:nvPicPr>
        <p:blipFill>
          <a:blip r:embed="rId3"/>
          <a:stretch>
            <a:fillRect/>
          </a:stretch>
        </p:blipFill>
        <p:spPr>
          <a:xfrm>
            <a:off x="9820312" y="2063366"/>
            <a:ext cx="931880" cy="597267"/>
          </a:xfrm>
          <a:prstGeom prst="rect">
            <a:avLst/>
          </a:prstGeom>
        </p:spPr>
      </p:pic>
      <p:pic>
        <p:nvPicPr>
          <p:cNvPr id="9" name="Picture 8">
            <a:extLst>
              <a:ext uri="{FF2B5EF4-FFF2-40B4-BE49-F238E27FC236}">
                <a16:creationId xmlns:a16="http://schemas.microsoft.com/office/drawing/2014/main" id="{3D19A5BB-D99E-D6AC-37DE-C8CAB0EE53EE}"/>
              </a:ext>
            </a:extLst>
          </p:cNvPr>
          <p:cNvPicPr>
            <a:picLocks noChangeAspect="1"/>
          </p:cNvPicPr>
          <p:nvPr userDrawn="1"/>
        </p:nvPicPr>
        <p:blipFill>
          <a:blip r:embed="rId4"/>
          <a:stretch>
            <a:fillRect/>
          </a:stretch>
        </p:blipFill>
        <p:spPr>
          <a:xfrm>
            <a:off x="6307316" y="1107470"/>
            <a:ext cx="771954" cy="499500"/>
          </a:xfrm>
          <a:prstGeom prst="rect">
            <a:avLst/>
          </a:prstGeom>
        </p:spPr>
      </p:pic>
      <p:pic>
        <p:nvPicPr>
          <p:cNvPr id="10" name="Picture 9">
            <a:extLst>
              <a:ext uri="{FF2B5EF4-FFF2-40B4-BE49-F238E27FC236}">
                <a16:creationId xmlns:a16="http://schemas.microsoft.com/office/drawing/2014/main" id="{5001712B-0295-77DE-0519-07B5387C39FB}"/>
              </a:ext>
            </a:extLst>
          </p:cNvPr>
          <p:cNvPicPr>
            <a:picLocks noChangeAspect="1"/>
          </p:cNvPicPr>
          <p:nvPr userDrawn="1"/>
        </p:nvPicPr>
        <p:blipFill>
          <a:blip r:embed="rId5"/>
          <a:stretch>
            <a:fillRect/>
          </a:stretch>
        </p:blipFill>
        <p:spPr>
          <a:xfrm flipH="1">
            <a:off x="-121804" y="2703165"/>
            <a:ext cx="3266352" cy="3672409"/>
          </a:xfrm>
          <a:prstGeom prst="rect">
            <a:avLst/>
          </a:prstGeom>
        </p:spPr>
      </p:pic>
      <p:pic>
        <p:nvPicPr>
          <p:cNvPr id="3" name="Picture 2">
            <a:extLst>
              <a:ext uri="{FF2B5EF4-FFF2-40B4-BE49-F238E27FC236}">
                <a16:creationId xmlns:a16="http://schemas.microsoft.com/office/drawing/2014/main" id="{FA7D65C1-A1D2-1C99-6665-CC5526263790}"/>
              </a:ext>
            </a:extLst>
          </p:cNvPr>
          <p:cNvPicPr>
            <a:picLocks noChangeAspect="1"/>
          </p:cNvPicPr>
          <p:nvPr userDrawn="1"/>
        </p:nvPicPr>
        <p:blipFill>
          <a:blip r:embed="rId6"/>
          <a:stretch>
            <a:fillRect/>
          </a:stretch>
        </p:blipFill>
        <p:spPr>
          <a:xfrm>
            <a:off x="10506127" y="6246518"/>
            <a:ext cx="1411896" cy="306370"/>
          </a:xfrm>
          <a:prstGeom prst="rect">
            <a:avLst/>
          </a:prstGeom>
        </p:spPr>
      </p:pic>
      <p:pic>
        <p:nvPicPr>
          <p:cNvPr id="4" name="Picture 3">
            <a:extLst>
              <a:ext uri="{FF2B5EF4-FFF2-40B4-BE49-F238E27FC236}">
                <a16:creationId xmlns:a16="http://schemas.microsoft.com/office/drawing/2014/main" id="{E130C04A-2A48-697B-873C-B9B1137CEA23}"/>
              </a:ext>
            </a:extLst>
          </p:cNvPr>
          <p:cNvPicPr>
            <a:picLocks noChangeAspect="1"/>
          </p:cNvPicPr>
          <p:nvPr userDrawn="1"/>
        </p:nvPicPr>
        <p:blipFill>
          <a:blip r:embed="rId7"/>
          <a:stretch>
            <a:fillRect/>
          </a:stretch>
        </p:blipFill>
        <p:spPr>
          <a:xfrm>
            <a:off x="8864880" y="6246518"/>
            <a:ext cx="1411896" cy="306370"/>
          </a:xfrm>
          <a:prstGeom prst="rect">
            <a:avLst/>
          </a:prstGeom>
        </p:spPr>
      </p:pic>
      <p:sp>
        <p:nvSpPr>
          <p:cNvPr id="5" name="TextBox 4">
            <a:extLst>
              <a:ext uri="{FF2B5EF4-FFF2-40B4-BE49-F238E27FC236}">
                <a16:creationId xmlns:a16="http://schemas.microsoft.com/office/drawing/2014/main" id="{9556B4F7-7BE6-8BA3-C2C5-522F5472CAED}"/>
              </a:ext>
            </a:extLst>
          </p:cNvPr>
          <p:cNvSpPr txBox="1"/>
          <p:nvPr userDrawn="1"/>
        </p:nvSpPr>
        <p:spPr>
          <a:xfrm>
            <a:off x="235736" y="6338685"/>
            <a:ext cx="792635" cy="276999"/>
          </a:xfrm>
          <a:prstGeom prst="rect">
            <a:avLst/>
          </a:prstGeom>
          <a:noFill/>
        </p:spPr>
        <p:txBody>
          <a:bodyPr wrap="square" rtlCol="0">
            <a:spAutoFit/>
          </a:bodyPr>
          <a:lstStyle/>
          <a:p>
            <a:fld id="{6D066664-2074-E544-91B7-6829C2E24932}" type="slidenum">
              <a:rPr lang="fi-FI" altLang="fi-FI" sz="1200" b="1" i="0" smtClean="0">
                <a:latin typeface="Tahoma" panose="020B0604030504040204" pitchFamily="34" charset="0"/>
                <a:ea typeface="Tahoma" panose="020B0604030504040204" pitchFamily="34" charset="0"/>
                <a:cs typeface="Tahoma" panose="020B0604030504040204" pitchFamily="34" charset="0"/>
              </a:rPr>
              <a:t>‹#›</a:t>
            </a:fld>
            <a:endParaRPr lang="fi-FI" altLang="fi-FI" sz="1200" b="1" i="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148497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oppukalvo -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87BDEF-49EB-F2C9-E876-1638A73B3614}"/>
              </a:ext>
            </a:extLst>
          </p:cNvPr>
          <p:cNvSpPr/>
          <p:nvPr userDrawn="1"/>
        </p:nvSpPr>
        <p:spPr>
          <a:xfrm>
            <a:off x="0" y="0"/>
            <a:ext cx="12192000" cy="6858000"/>
          </a:xfrm>
          <a:prstGeom prst="rect">
            <a:avLst/>
          </a:prstGeom>
          <a:solidFill>
            <a:srgbClr val="185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pic>
        <p:nvPicPr>
          <p:cNvPr id="4" name="Picture 3">
            <a:extLst>
              <a:ext uri="{FF2B5EF4-FFF2-40B4-BE49-F238E27FC236}">
                <a16:creationId xmlns:a16="http://schemas.microsoft.com/office/drawing/2014/main" id="{FAB593C4-8031-9BC9-7A08-9B05051256EF}"/>
              </a:ext>
            </a:extLst>
          </p:cNvPr>
          <p:cNvPicPr>
            <a:picLocks noChangeAspect="1"/>
          </p:cNvPicPr>
          <p:nvPr userDrawn="1"/>
        </p:nvPicPr>
        <p:blipFill>
          <a:blip r:embed="rId2"/>
          <a:stretch>
            <a:fillRect/>
          </a:stretch>
        </p:blipFill>
        <p:spPr>
          <a:xfrm>
            <a:off x="1599827" y="2140666"/>
            <a:ext cx="2878768" cy="4717333"/>
          </a:xfrm>
          <a:prstGeom prst="rect">
            <a:avLst/>
          </a:prstGeom>
        </p:spPr>
      </p:pic>
      <p:pic>
        <p:nvPicPr>
          <p:cNvPr id="2" name="Picture 1">
            <a:extLst>
              <a:ext uri="{FF2B5EF4-FFF2-40B4-BE49-F238E27FC236}">
                <a16:creationId xmlns:a16="http://schemas.microsoft.com/office/drawing/2014/main" id="{97D5F2C8-174E-2CAF-4024-9C30CEAB33F8}"/>
              </a:ext>
            </a:extLst>
          </p:cNvPr>
          <p:cNvPicPr>
            <a:picLocks noChangeAspect="1"/>
          </p:cNvPicPr>
          <p:nvPr userDrawn="1"/>
        </p:nvPicPr>
        <p:blipFill>
          <a:blip r:embed="rId3"/>
          <a:stretch>
            <a:fillRect/>
          </a:stretch>
        </p:blipFill>
        <p:spPr>
          <a:xfrm>
            <a:off x="6059157" y="3554604"/>
            <a:ext cx="2173215" cy="495602"/>
          </a:xfrm>
          <a:prstGeom prst="rect">
            <a:avLst/>
          </a:prstGeom>
        </p:spPr>
      </p:pic>
      <p:pic>
        <p:nvPicPr>
          <p:cNvPr id="5" name="Picture 4">
            <a:extLst>
              <a:ext uri="{FF2B5EF4-FFF2-40B4-BE49-F238E27FC236}">
                <a16:creationId xmlns:a16="http://schemas.microsoft.com/office/drawing/2014/main" id="{6B459462-58A7-0C5C-E5F7-D422BCD2006C}"/>
              </a:ext>
            </a:extLst>
          </p:cNvPr>
          <p:cNvPicPr>
            <a:picLocks noChangeAspect="1"/>
          </p:cNvPicPr>
          <p:nvPr userDrawn="1"/>
        </p:nvPicPr>
        <p:blipFill>
          <a:blip r:embed="rId4"/>
          <a:stretch>
            <a:fillRect/>
          </a:stretch>
        </p:blipFill>
        <p:spPr>
          <a:xfrm>
            <a:off x="8571352" y="3554604"/>
            <a:ext cx="2173215" cy="495602"/>
          </a:xfrm>
          <a:prstGeom prst="rect">
            <a:avLst/>
          </a:prstGeom>
        </p:spPr>
      </p:pic>
      <p:pic>
        <p:nvPicPr>
          <p:cNvPr id="7" name="Picture 6">
            <a:extLst>
              <a:ext uri="{FF2B5EF4-FFF2-40B4-BE49-F238E27FC236}">
                <a16:creationId xmlns:a16="http://schemas.microsoft.com/office/drawing/2014/main" id="{A936B94D-3E21-7697-60D8-2E9CD60605B3}"/>
              </a:ext>
            </a:extLst>
          </p:cNvPr>
          <p:cNvPicPr>
            <a:picLocks noChangeAspect="1"/>
          </p:cNvPicPr>
          <p:nvPr userDrawn="1"/>
        </p:nvPicPr>
        <p:blipFill>
          <a:blip r:embed="rId5"/>
          <a:stretch>
            <a:fillRect/>
          </a:stretch>
        </p:blipFill>
        <p:spPr>
          <a:xfrm>
            <a:off x="6059157" y="2379074"/>
            <a:ext cx="2895600" cy="749300"/>
          </a:xfrm>
          <a:prstGeom prst="rect">
            <a:avLst/>
          </a:prstGeom>
        </p:spPr>
      </p:pic>
    </p:spTree>
    <p:extLst>
      <p:ext uri="{BB962C8B-B14F-4D97-AF65-F5344CB8AC3E}">
        <p14:creationId xmlns:p14="http://schemas.microsoft.com/office/powerpoint/2010/main" val="12549908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oppukalvo -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87BDEF-49EB-F2C9-E876-1638A73B3614}"/>
              </a:ext>
            </a:extLst>
          </p:cNvPr>
          <p:cNvSpPr/>
          <p:nvPr userDrawn="1"/>
        </p:nvSpPr>
        <p:spPr>
          <a:xfrm>
            <a:off x="0" y="0"/>
            <a:ext cx="12192000" cy="6858000"/>
          </a:xfrm>
          <a:prstGeom prst="rect">
            <a:avLst/>
          </a:prstGeom>
          <a:solidFill>
            <a:srgbClr val="185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pic>
        <p:nvPicPr>
          <p:cNvPr id="5" name="Picture 4">
            <a:extLst>
              <a:ext uri="{FF2B5EF4-FFF2-40B4-BE49-F238E27FC236}">
                <a16:creationId xmlns:a16="http://schemas.microsoft.com/office/drawing/2014/main" id="{4CF85A38-BDB2-E590-7C48-46A4C47EE29B}"/>
              </a:ext>
            </a:extLst>
          </p:cNvPr>
          <p:cNvPicPr>
            <a:picLocks noChangeAspect="1"/>
          </p:cNvPicPr>
          <p:nvPr userDrawn="1"/>
        </p:nvPicPr>
        <p:blipFill>
          <a:blip r:embed="rId2"/>
          <a:stretch>
            <a:fillRect/>
          </a:stretch>
        </p:blipFill>
        <p:spPr>
          <a:xfrm>
            <a:off x="1122885" y="1563756"/>
            <a:ext cx="3832652" cy="5307496"/>
          </a:xfrm>
          <a:prstGeom prst="rect">
            <a:avLst/>
          </a:prstGeom>
        </p:spPr>
      </p:pic>
      <p:pic>
        <p:nvPicPr>
          <p:cNvPr id="4" name="Picture 3">
            <a:extLst>
              <a:ext uri="{FF2B5EF4-FFF2-40B4-BE49-F238E27FC236}">
                <a16:creationId xmlns:a16="http://schemas.microsoft.com/office/drawing/2014/main" id="{36309851-3655-BBF4-5043-6A2A11654427}"/>
              </a:ext>
            </a:extLst>
          </p:cNvPr>
          <p:cNvPicPr>
            <a:picLocks noChangeAspect="1"/>
          </p:cNvPicPr>
          <p:nvPr userDrawn="1"/>
        </p:nvPicPr>
        <p:blipFill>
          <a:blip r:embed="rId3"/>
          <a:stretch>
            <a:fillRect/>
          </a:stretch>
        </p:blipFill>
        <p:spPr>
          <a:xfrm>
            <a:off x="6059157" y="3554604"/>
            <a:ext cx="2173215" cy="495602"/>
          </a:xfrm>
          <a:prstGeom prst="rect">
            <a:avLst/>
          </a:prstGeom>
        </p:spPr>
      </p:pic>
      <p:pic>
        <p:nvPicPr>
          <p:cNvPr id="6" name="Picture 5">
            <a:extLst>
              <a:ext uri="{FF2B5EF4-FFF2-40B4-BE49-F238E27FC236}">
                <a16:creationId xmlns:a16="http://schemas.microsoft.com/office/drawing/2014/main" id="{CE3244A8-44AE-F5E9-CC7A-C88C314D409C}"/>
              </a:ext>
            </a:extLst>
          </p:cNvPr>
          <p:cNvPicPr>
            <a:picLocks noChangeAspect="1"/>
          </p:cNvPicPr>
          <p:nvPr userDrawn="1"/>
        </p:nvPicPr>
        <p:blipFill>
          <a:blip r:embed="rId4"/>
          <a:stretch>
            <a:fillRect/>
          </a:stretch>
        </p:blipFill>
        <p:spPr>
          <a:xfrm>
            <a:off x="8571352" y="3554604"/>
            <a:ext cx="2173215" cy="495602"/>
          </a:xfrm>
          <a:prstGeom prst="rect">
            <a:avLst/>
          </a:prstGeom>
        </p:spPr>
      </p:pic>
      <p:pic>
        <p:nvPicPr>
          <p:cNvPr id="7" name="Picture 6">
            <a:extLst>
              <a:ext uri="{FF2B5EF4-FFF2-40B4-BE49-F238E27FC236}">
                <a16:creationId xmlns:a16="http://schemas.microsoft.com/office/drawing/2014/main" id="{E053880C-C62D-4792-72CA-16726B8DDD2E}"/>
              </a:ext>
            </a:extLst>
          </p:cNvPr>
          <p:cNvPicPr>
            <a:picLocks noChangeAspect="1"/>
          </p:cNvPicPr>
          <p:nvPr userDrawn="1"/>
        </p:nvPicPr>
        <p:blipFill>
          <a:blip r:embed="rId5"/>
          <a:stretch>
            <a:fillRect/>
          </a:stretch>
        </p:blipFill>
        <p:spPr>
          <a:xfrm>
            <a:off x="6059157" y="2379074"/>
            <a:ext cx="2895600" cy="749300"/>
          </a:xfrm>
          <a:prstGeom prst="rect">
            <a:avLst/>
          </a:prstGeom>
        </p:spPr>
      </p:pic>
    </p:spTree>
    <p:extLst>
      <p:ext uri="{BB962C8B-B14F-4D97-AF65-F5344CB8AC3E}">
        <p14:creationId xmlns:p14="http://schemas.microsoft.com/office/powerpoint/2010/main" val="3526104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blue">
    <p:spTree>
      <p:nvGrpSpPr>
        <p:cNvPr id="1" name=""/>
        <p:cNvGrpSpPr/>
        <p:nvPr/>
      </p:nvGrpSpPr>
      <p:grpSpPr>
        <a:xfrm>
          <a:off x="0" y="0"/>
          <a:ext cx="0" cy="0"/>
          <a:chOff x="0" y="0"/>
          <a:chExt cx="0" cy="0"/>
        </a:xfrm>
      </p:grpSpPr>
      <p:sp>
        <p:nvSpPr>
          <p:cNvPr id="4" name="Rectangle 8">
            <a:extLst>
              <a:ext uri="{FF2B5EF4-FFF2-40B4-BE49-F238E27FC236}">
                <a16:creationId xmlns:a16="http://schemas.microsoft.com/office/drawing/2014/main" id="{FD8A8BFD-75F0-27AB-1AF2-237BE87EAC06}"/>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dirty="0">
              <a:solidFill>
                <a:schemeClr val="tx2"/>
              </a:solidFill>
            </a:endParaRPr>
          </a:p>
        </p:txBody>
      </p:sp>
      <p:pic>
        <p:nvPicPr>
          <p:cNvPr id="5" name="Picture 9">
            <a:extLst>
              <a:ext uri="{FF2B5EF4-FFF2-40B4-BE49-F238E27FC236}">
                <a16:creationId xmlns:a16="http://schemas.microsoft.com/office/drawing/2014/main" id="{C4E4B2A6-03BF-100E-5137-07309D53D02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78800" y="390525"/>
            <a:ext cx="3443288"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
            <a:extLst>
              <a:ext uri="{FF2B5EF4-FFF2-40B4-BE49-F238E27FC236}">
                <a16:creationId xmlns:a16="http://schemas.microsoft.com/office/drawing/2014/main" id="{02E5B231-AB77-31E5-C58E-BDAF8476A324}"/>
              </a:ext>
            </a:extLst>
          </p:cNvPr>
          <p:cNvSpPr/>
          <p:nvPr userDrawn="1"/>
        </p:nvSpPr>
        <p:spPr>
          <a:xfrm>
            <a:off x="1063625" y="1760538"/>
            <a:ext cx="1052513" cy="88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dirty="0"/>
          </a:p>
        </p:txBody>
      </p:sp>
      <p:sp>
        <p:nvSpPr>
          <p:cNvPr id="7" name="Rectangle 11">
            <a:extLst>
              <a:ext uri="{FF2B5EF4-FFF2-40B4-BE49-F238E27FC236}">
                <a16:creationId xmlns:a16="http://schemas.microsoft.com/office/drawing/2014/main" id="{071BE18C-BD04-2236-E128-1F97D8B94677}"/>
              </a:ext>
            </a:extLst>
          </p:cNvPr>
          <p:cNvSpPr/>
          <p:nvPr userDrawn="1"/>
        </p:nvSpPr>
        <p:spPr>
          <a:xfrm>
            <a:off x="1063625" y="4502150"/>
            <a:ext cx="1052513" cy="873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dirty="0"/>
          </a:p>
        </p:txBody>
      </p:sp>
      <p:sp>
        <p:nvSpPr>
          <p:cNvPr id="2" name="Title 1"/>
          <p:cNvSpPr>
            <a:spLocks noGrp="1"/>
          </p:cNvSpPr>
          <p:nvPr>
            <p:ph type="ctrTitle"/>
          </p:nvPr>
        </p:nvSpPr>
        <p:spPr>
          <a:xfrm>
            <a:off x="952500" y="2072953"/>
            <a:ext cx="9144000" cy="2204241"/>
          </a:xfrm>
          <a:prstGeom prst="rect">
            <a:avLst/>
          </a:prstGeom>
        </p:spPr>
        <p:txBody>
          <a:bodyPr anchor="ctr" anchorCtr="0">
            <a:normAutofit/>
          </a:bodyPr>
          <a:lstStyle>
            <a:lvl1pPr algn="l">
              <a:lnSpc>
                <a:spcPts val="4800"/>
              </a:lnSpc>
              <a:defRPr sz="4500" b="1" baseline="0">
                <a:solidFill>
                  <a:schemeClr val="bg1"/>
                </a:solidFill>
              </a:defRPr>
            </a:lvl1pPr>
          </a:lstStyle>
          <a:p>
            <a:r>
              <a:rPr lang="fi-FI"/>
              <a:t>Muokkaa ots. perustyyl. napsautt.</a:t>
            </a:r>
            <a:endParaRPr lang="fi-FI" dirty="0"/>
          </a:p>
        </p:txBody>
      </p:sp>
      <p:sp>
        <p:nvSpPr>
          <p:cNvPr id="3" name="Subtitle 2"/>
          <p:cNvSpPr>
            <a:spLocks noGrp="1"/>
          </p:cNvSpPr>
          <p:nvPr>
            <p:ph type="subTitle" idx="1"/>
          </p:nvPr>
        </p:nvSpPr>
        <p:spPr>
          <a:xfrm>
            <a:off x="968557" y="5000796"/>
            <a:ext cx="4056668" cy="437896"/>
          </a:xfrm>
          <a:prstGeom prst="rect">
            <a:avLst/>
          </a:prstGeom>
        </p:spPr>
        <p:txBody>
          <a:bodyPr/>
          <a:lstStyle>
            <a:lvl1pPr marL="0" indent="0" algn="l">
              <a:buNone/>
              <a:defRPr sz="2400" b="1"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21" name="Text Placeholder 20"/>
          <p:cNvSpPr>
            <a:spLocks noGrp="1"/>
          </p:cNvSpPr>
          <p:nvPr>
            <p:ph type="body" sz="quarter" idx="14"/>
          </p:nvPr>
        </p:nvSpPr>
        <p:spPr>
          <a:xfrm>
            <a:off x="968375" y="5589588"/>
            <a:ext cx="4748613" cy="660400"/>
          </a:xfrm>
          <a:prstGeom prst="rect">
            <a:avLst/>
          </a:prstGeom>
        </p:spPr>
        <p:txBody>
          <a:bodyPr>
            <a:noAutofit/>
          </a:bodyPr>
          <a:lstStyle>
            <a:lvl1pPr marL="0" indent="0">
              <a:lnSpc>
                <a:spcPts val="1800"/>
              </a:lnSpc>
              <a:buNone/>
              <a:defRPr sz="16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
        <p:nvSpPr>
          <p:cNvPr id="23" name="Text Placeholder 22"/>
          <p:cNvSpPr>
            <a:spLocks noGrp="1"/>
          </p:cNvSpPr>
          <p:nvPr>
            <p:ph type="body" sz="quarter" idx="15"/>
          </p:nvPr>
        </p:nvSpPr>
        <p:spPr>
          <a:xfrm>
            <a:off x="6321287" y="5000626"/>
            <a:ext cx="5406113" cy="751686"/>
          </a:xfrm>
          <a:prstGeom prst="rect">
            <a:avLst/>
          </a:prstGeom>
        </p:spPr>
        <p:txBody>
          <a:bodyPr>
            <a:noAutofit/>
          </a:bodyPr>
          <a:lstStyle>
            <a:lvl1pPr marL="0" indent="0" algn="r">
              <a:buNone/>
              <a:defRPr sz="2400" b="1">
                <a:solidFill>
                  <a:schemeClr val="bg2"/>
                </a:solidFill>
              </a:defRPr>
            </a:lvl1pPr>
            <a:lvl2pPr marL="457200" indent="0" algn="r">
              <a:buNone/>
              <a:defRPr sz="1600" b="1">
                <a:solidFill>
                  <a:schemeClr val="bg2"/>
                </a:solidFill>
              </a:defRPr>
            </a:lvl2pPr>
            <a:lvl3pPr marL="914400" indent="0" algn="r">
              <a:buNone/>
              <a:defRPr sz="1600" b="1">
                <a:solidFill>
                  <a:schemeClr val="bg2"/>
                </a:solidFill>
              </a:defRPr>
            </a:lvl3pPr>
            <a:lvl4pPr marL="1371600" indent="0" algn="r">
              <a:buNone/>
              <a:defRPr sz="1600" b="1">
                <a:solidFill>
                  <a:schemeClr val="bg2"/>
                </a:solidFill>
              </a:defRPr>
            </a:lvl4pPr>
            <a:lvl5pPr marL="1828800" indent="0" algn="r">
              <a:buNone/>
              <a:defRPr sz="1600" b="1">
                <a:solidFill>
                  <a:schemeClr val="bg2"/>
                </a:solidFill>
              </a:defRPr>
            </a:lvl5pPr>
          </a:lstStyle>
          <a:p>
            <a:pPr lvl="0"/>
            <a:r>
              <a:rPr lang="fi-FI"/>
              <a:t>Muokkaa tekstin perustyylejä napsauttamalla</a:t>
            </a:r>
          </a:p>
        </p:txBody>
      </p:sp>
      <p:sp>
        <p:nvSpPr>
          <p:cNvPr id="26" name="Text Placeholder 25"/>
          <p:cNvSpPr>
            <a:spLocks noGrp="1"/>
          </p:cNvSpPr>
          <p:nvPr>
            <p:ph type="body" sz="quarter" idx="16"/>
          </p:nvPr>
        </p:nvSpPr>
        <p:spPr>
          <a:xfrm>
            <a:off x="10193408" y="5752312"/>
            <a:ext cx="1533828" cy="381333"/>
          </a:xfrm>
          <a:prstGeom prst="rect">
            <a:avLst/>
          </a:prstGeom>
        </p:spPr>
        <p:txBody>
          <a:bodyPr anchor="b">
            <a:noAutofit/>
          </a:bodyPr>
          <a:lstStyle>
            <a:lvl1pPr marL="0" indent="0" algn="r">
              <a:buNone/>
              <a:defRPr sz="1600">
                <a:solidFill>
                  <a:schemeClr val="bg1"/>
                </a:solidFill>
              </a:defRPr>
            </a:lvl1pPr>
            <a:lvl2pPr marL="457200" indent="0" algn="r">
              <a:buNone/>
              <a:defRPr sz="1600">
                <a:solidFill>
                  <a:schemeClr val="bg1"/>
                </a:solidFill>
              </a:defRPr>
            </a:lvl2pPr>
            <a:lvl3pPr marL="914400" indent="0" algn="r">
              <a:buNone/>
              <a:defRPr sz="1600">
                <a:solidFill>
                  <a:schemeClr val="bg1"/>
                </a:solidFill>
              </a:defRPr>
            </a:lvl3pPr>
            <a:lvl4pPr marL="1371600" indent="0" algn="r">
              <a:buNone/>
              <a:defRPr sz="1600">
                <a:solidFill>
                  <a:schemeClr val="bg1"/>
                </a:solidFill>
              </a:defRPr>
            </a:lvl4pPr>
            <a:lvl5pPr marL="1828800" indent="0" algn="r">
              <a:buNone/>
              <a:defRPr sz="1600">
                <a:solidFill>
                  <a:schemeClr val="bg1"/>
                </a:solidFill>
              </a:defRPr>
            </a:lvl5pPr>
          </a:lstStyle>
          <a:p>
            <a:pPr lvl="0"/>
            <a:r>
              <a:rPr lang="fi-FI"/>
              <a:t>Muokkaa tekstin perustyylejä napsauttamalla</a:t>
            </a:r>
          </a:p>
        </p:txBody>
      </p:sp>
    </p:spTree>
    <p:extLst>
      <p:ext uri="{BB962C8B-B14F-4D97-AF65-F5344CB8AC3E}">
        <p14:creationId xmlns:p14="http://schemas.microsoft.com/office/powerpoint/2010/main" val="1488015690"/>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92116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1F30-94C3-1C40-931C-243AD28E45DC}"/>
              </a:ext>
            </a:extLst>
          </p:cNvPr>
          <p:cNvSpPr>
            <a:spLocks noGrp="1"/>
          </p:cNvSpPr>
          <p:nvPr>
            <p:ph type="title"/>
          </p:nvPr>
        </p:nvSpPr>
        <p:spPr>
          <a:xfrm>
            <a:off x="838200" y="782739"/>
            <a:ext cx="3521765" cy="785813"/>
          </a:xfrm>
        </p:spPr>
        <p:txBody>
          <a:bodyPr/>
          <a:lstStyle>
            <a:lvl1pPr>
              <a:defRPr>
                <a:solidFill>
                  <a:schemeClr val="accent3"/>
                </a:solidFill>
              </a:defRPr>
            </a:lvl1pPr>
          </a:lstStyle>
          <a:p>
            <a:endParaRPr lang="en-FI" dirty="0"/>
          </a:p>
        </p:txBody>
      </p:sp>
      <p:sp>
        <p:nvSpPr>
          <p:cNvPr id="5" name="Text Placeholder 3">
            <a:extLst>
              <a:ext uri="{FF2B5EF4-FFF2-40B4-BE49-F238E27FC236}">
                <a16:creationId xmlns:a16="http://schemas.microsoft.com/office/drawing/2014/main" id="{E2F8333C-1D37-5C84-80AF-42CAB9DED1BC}"/>
              </a:ext>
            </a:extLst>
          </p:cNvPr>
          <p:cNvSpPr>
            <a:spLocks noGrp="1"/>
          </p:cNvSpPr>
          <p:nvPr>
            <p:ph type="body" sz="quarter" idx="22"/>
          </p:nvPr>
        </p:nvSpPr>
        <p:spPr>
          <a:xfrm>
            <a:off x="838201" y="2021163"/>
            <a:ext cx="4356652" cy="3661569"/>
          </a:xfrm>
        </p:spPr>
        <p:txBody>
          <a:bodyPr/>
          <a:lstStyle/>
          <a:p>
            <a:endParaRPr lang="en-FI" dirty="0"/>
          </a:p>
        </p:txBody>
      </p:sp>
      <p:sp>
        <p:nvSpPr>
          <p:cNvPr id="4" name="Content Placeholder 11">
            <a:extLst>
              <a:ext uri="{FF2B5EF4-FFF2-40B4-BE49-F238E27FC236}">
                <a16:creationId xmlns:a16="http://schemas.microsoft.com/office/drawing/2014/main" id="{076B4A18-CAF5-34B0-F119-BA8EA97E19BA}"/>
              </a:ext>
            </a:extLst>
          </p:cNvPr>
          <p:cNvSpPr>
            <a:spLocks noGrp="1"/>
          </p:cNvSpPr>
          <p:nvPr>
            <p:ph sz="quarter" idx="23"/>
          </p:nvPr>
        </p:nvSpPr>
        <p:spPr>
          <a:xfrm>
            <a:off x="6104967" y="251806"/>
            <a:ext cx="5835034" cy="56339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5554840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1F30-94C3-1C40-931C-243AD28E45DC}"/>
              </a:ext>
            </a:extLst>
          </p:cNvPr>
          <p:cNvSpPr>
            <a:spLocks noGrp="1"/>
          </p:cNvSpPr>
          <p:nvPr>
            <p:ph type="title"/>
          </p:nvPr>
        </p:nvSpPr>
        <p:spPr>
          <a:xfrm>
            <a:off x="838200" y="782739"/>
            <a:ext cx="3521765" cy="785813"/>
          </a:xfrm>
        </p:spPr>
        <p:txBody>
          <a:bodyPr/>
          <a:lstStyle>
            <a:lvl1pPr>
              <a:defRPr>
                <a:solidFill>
                  <a:schemeClr val="accent3"/>
                </a:solidFill>
              </a:defRPr>
            </a:lvl1pPr>
          </a:lstStyle>
          <a:p>
            <a:endParaRPr lang="en-FI" dirty="0"/>
          </a:p>
        </p:txBody>
      </p:sp>
      <p:sp>
        <p:nvSpPr>
          <p:cNvPr id="5" name="Text Placeholder 3">
            <a:extLst>
              <a:ext uri="{FF2B5EF4-FFF2-40B4-BE49-F238E27FC236}">
                <a16:creationId xmlns:a16="http://schemas.microsoft.com/office/drawing/2014/main" id="{E2F8333C-1D37-5C84-80AF-42CAB9DED1BC}"/>
              </a:ext>
            </a:extLst>
          </p:cNvPr>
          <p:cNvSpPr>
            <a:spLocks noGrp="1"/>
          </p:cNvSpPr>
          <p:nvPr>
            <p:ph type="body" sz="quarter" idx="22"/>
          </p:nvPr>
        </p:nvSpPr>
        <p:spPr>
          <a:xfrm>
            <a:off x="838201" y="2021163"/>
            <a:ext cx="4356652" cy="3661569"/>
          </a:xfrm>
        </p:spPr>
        <p:txBody>
          <a:bodyPr/>
          <a:lstStyle/>
          <a:p>
            <a:endParaRPr lang="en-FI" dirty="0"/>
          </a:p>
        </p:txBody>
      </p:sp>
      <p:sp>
        <p:nvSpPr>
          <p:cNvPr id="12" name="Content Placeholder 11">
            <a:extLst>
              <a:ext uri="{FF2B5EF4-FFF2-40B4-BE49-F238E27FC236}">
                <a16:creationId xmlns:a16="http://schemas.microsoft.com/office/drawing/2014/main" id="{8240027F-B964-07BD-24E4-FA6401D71034}"/>
              </a:ext>
            </a:extLst>
          </p:cNvPr>
          <p:cNvSpPr>
            <a:spLocks noGrp="1"/>
          </p:cNvSpPr>
          <p:nvPr>
            <p:ph sz="quarter" idx="23"/>
          </p:nvPr>
        </p:nvSpPr>
        <p:spPr>
          <a:xfrm>
            <a:off x="6104967" y="251806"/>
            <a:ext cx="5835034" cy="56339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10980852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1F30-94C3-1C40-931C-243AD28E45DC}"/>
              </a:ext>
            </a:extLst>
          </p:cNvPr>
          <p:cNvSpPr>
            <a:spLocks noGrp="1"/>
          </p:cNvSpPr>
          <p:nvPr>
            <p:ph type="title"/>
          </p:nvPr>
        </p:nvSpPr>
        <p:spPr>
          <a:xfrm>
            <a:off x="838200" y="782739"/>
            <a:ext cx="3521765" cy="785813"/>
          </a:xfrm>
        </p:spPr>
        <p:txBody>
          <a:bodyPr/>
          <a:lstStyle>
            <a:lvl1pPr>
              <a:defRPr>
                <a:solidFill>
                  <a:schemeClr val="accent3"/>
                </a:solidFill>
              </a:defRPr>
            </a:lvl1pPr>
          </a:lstStyle>
          <a:p>
            <a:endParaRPr lang="en-FI" dirty="0"/>
          </a:p>
        </p:txBody>
      </p:sp>
      <p:sp>
        <p:nvSpPr>
          <p:cNvPr id="6" name="Text Placeholder 3">
            <a:extLst>
              <a:ext uri="{FF2B5EF4-FFF2-40B4-BE49-F238E27FC236}">
                <a16:creationId xmlns:a16="http://schemas.microsoft.com/office/drawing/2014/main" id="{12B310E5-92A8-05DA-623C-CE234551171C}"/>
              </a:ext>
            </a:extLst>
          </p:cNvPr>
          <p:cNvSpPr>
            <a:spLocks noGrp="1"/>
          </p:cNvSpPr>
          <p:nvPr>
            <p:ph type="body" sz="half" idx="2"/>
          </p:nvPr>
        </p:nvSpPr>
        <p:spPr>
          <a:xfrm>
            <a:off x="839788" y="1926772"/>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4" name="Content Placeholder 11">
            <a:extLst>
              <a:ext uri="{FF2B5EF4-FFF2-40B4-BE49-F238E27FC236}">
                <a16:creationId xmlns:a16="http://schemas.microsoft.com/office/drawing/2014/main" id="{A77C91F5-451F-E2BF-1C1E-A20B6F7E9152}"/>
              </a:ext>
            </a:extLst>
          </p:cNvPr>
          <p:cNvSpPr>
            <a:spLocks noGrp="1"/>
          </p:cNvSpPr>
          <p:nvPr>
            <p:ph sz="quarter" idx="23"/>
          </p:nvPr>
        </p:nvSpPr>
        <p:spPr>
          <a:xfrm>
            <a:off x="6104967" y="251806"/>
            <a:ext cx="5835034" cy="56339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6708339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1F30-94C3-1C40-931C-243AD28E45DC}"/>
              </a:ext>
            </a:extLst>
          </p:cNvPr>
          <p:cNvSpPr>
            <a:spLocks noGrp="1"/>
          </p:cNvSpPr>
          <p:nvPr>
            <p:ph type="title"/>
          </p:nvPr>
        </p:nvSpPr>
        <p:spPr>
          <a:xfrm>
            <a:off x="6829698" y="782739"/>
            <a:ext cx="3521765" cy="785813"/>
          </a:xfrm>
        </p:spPr>
        <p:txBody>
          <a:bodyPr/>
          <a:lstStyle>
            <a:lvl1pPr>
              <a:defRPr>
                <a:solidFill>
                  <a:schemeClr val="accent3"/>
                </a:solidFill>
              </a:defRPr>
            </a:lvl1pPr>
          </a:lstStyle>
          <a:p>
            <a:endParaRPr lang="en-FI" dirty="0"/>
          </a:p>
        </p:txBody>
      </p:sp>
      <p:sp>
        <p:nvSpPr>
          <p:cNvPr id="6" name="Text Placeholder 3">
            <a:extLst>
              <a:ext uri="{FF2B5EF4-FFF2-40B4-BE49-F238E27FC236}">
                <a16:creationId xmlns:a16="http://schemas.microsoft.com/office/drawing/2014/main" id="{12B310E5-92A8-05DA-623C-CE234551171C}"/>
              </a:ext>
            </a:extLst>
          </p:cNvPr>
          <p:cNvSpPr>
            <a:spLocks noGrp="1"/>
          </p:cNvSpPr>
          <p:nvPr>
            <p:ph type="body" sz="half" idx="2"/>
          </p:nvPr>
        </p:nvSpPr>
        <p:spPr>
          <a:xfrm>
            <a:off x="6831286" y="1926772"/>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9" name="Content Placeholder 11">
            <a:extLst>
              <a:ext uri="{FF2B5EF4-FFF2-40B4-BE49-F238E27FC236}">
                <a16:creationId xmlns:a16="http://schemas.microsoft.com/office/drawing/2014/main" id="{A39D40DE-EB86-5F32-28E6-303C7992B637}"/>
              </a:ext>
            </a:extLst>
          </p:cNvPr>
          <p:cNvSpPr>
            <a:spLocks noGrp="1"/>
          </p:cNvSpPr>
          <p:nvPr>
            <p:ph sz="quarter" idx="23"/>
          </p:nvPr>
        </p:nvSpPr>
        <p:spPr>
          <a:xfrm>
            <a:off x="269931" y="251806"/>
            <a:ext cx="5835034" cy="56339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26276323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1F30-94C3-1C40-931C-243AD28E45DC}"/>
              </a:ext>
            </a:extLst>
          </p:cNvPr>
          <p:cNvSpPr>
            <a:spLocks noGrp="1"/>
          </p:cNvSpPr>
          <p:nvPr>
            <p:ph type="title"/>
          </p:nvPr>
        </p:nvSpPr>
        <p:spPr>
          <a:xfrm>
            <a:off x="6829698" y="782739"/>
            <a:ext cx="3521765" cy="785813"/>
          </a:xfrm>
        </p:spPr>
        <p:txBody>
          <a:bodyPr/>
          <a:lstStyle>
            <a:lvl1pPr>
              <a:defRPr>
                <a:solidFill>
                  <a:schemeClr val="accent3"/>
                </a:solidFill>
              </a:defRPr>
            </a:lvl1pPr>
          </a:lstStyle>
          <a:p>
            <a:endParaRPr lang="en-FI" dirty="0"/>
          </a:p>
        </p:txBody>
      </p:sp>
      <p:sp>
        <p:nvSpPr>
          <p:cNvPr id="4" name="Text Placeholder 3">
            <a:extLst>
              <a:ext uri="{FF2B5EF4-FFF2-40B4-BE49-F238E27FC236}">
                <a16:creationId xmlns:a16="http://schemas.microsoft.com/office/drawing/2014/main" id="{9F31D452-B069-3513-7895-1E05AC40607E}"/>
              </a:ext>
            </a:extLst>
          </p:cNvPr>
          <p:cNvSpPr>
            <a:spLocks noGrp="1"/>
          </p:cNvSpPr>
          <p:nvPr>
            <p:ph type="body" sz="quarter" idx="22"/>
          </p:nvPr>
        </p:nvSpPr>
        <p:spPr>
          <a:xfrm>
            <a:off x="6829698" y="2021163"/>
            <a:ext cx="4356652" cy="3661569"/>
          </a:xfrm>
        </p:spPr>
        <p:txBody>
          <a:bodyPr/>
          <a:lstStyle/>
          <a:p>
            <a:endParaRPr lang="en-FI" dirty="0"/>
          </a:p>
        </p:txBody>
      </p:sp>
      <p:sp>
        <p:nvSpPr>
          <p:cNvPr id="6" name="Content Placeholder 11">
            <a:extLst>
              <a:ext uri="{FF2B5EF4-FFF2-40B4-BE49-F238E27FC236}">
                <a16:creationId xmlns:a16="http://schemas.microsoft.com/office/drawing/2014/main" id="{A5B21D32-70E9-80F8-C4B9-2B5132531D11}"/>
              </a:ext>
            </a:extLst>
          </p:cNvPr>
          <p:cNvSpPr>
            <a:spLocks noGrp="1"/>
          </p:cNvSpPr>
          <p:nvPr>
            <p:ph sz="quarter" idx="23"/>
          </p:nvPr>
        </p:nvSpPr>
        <p:spPr>
          <a:xfrm>
            <a:off x="269931" y="251806"/>
            <a:ext cx="5835034" cy="56339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29954559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1F30-94C3-1C40-931C-243AD28E45DC}"/>
              </a:ext>
            </a:extLst>
          </p:cNvPr>
          <p:cNvSpPr>
            <a:spLocks noGrp="1"/>
          </p:cNvSpPr>
          <p:nvPr>
            <p:ph type="title"/>
          </p:nvPr>
        </p:nvSpPr>
        <p:spPr>
          <a:xfrm>
            <a:off x="838200" y="782739"/>
            <a:ext cx="8314508" cy="785813"/>
          </a:xfrm>
        </p:spPr>
        <p:txBody>
          <a:bodyPr/>
          <a:lstStyle>
            <a:lvl1pPr>
              <a:defRPr>
                <a:solidFill>
                  <a:schemeClr val="accent3"/>
                </a:solidFill>
              </a:defRPr>
            </a:lvl1pPr>
          </a:lstStyle>
          <a:p>
            <a:endParaRPr lang="en-FI" dirty="0"/>
          </a:p>
        </p:txBody>
      </p:sp>
      <p:sp>
        <p:nvSpPr>
          <p:cNvPr id="5" name="Text Placeholder 3">
            <a:extLst>
              <a:ext uri="{FF2B5EF4-FFF2-40B4-BE49-F238E27FC236}">
                <a16:creationId xmlns:a16="http://schemas.microsoft.com/office/drawing/2014/main" id="{E2F8333C-1D37-5C84-80AF-42CAB9DED1BC}"/>
              </a:ext>
            </a:extLst>
          </p:cNvPr>
          <p:cNvSpPr>
            <a:spLocks noGrp="1"/>
          </p:cNvSpPr>
          <p:nvPr>
            <p:ph type="body" sz="quarter" idx="22"/>
          </p:nvPr>
        </p:nvSpPr>
        <p:spPr>
          <a:xfrm>
            <a:off x="838201" y="2021163"/>
            <a:ext cx="8314508" cy="3661569"/>
          </a:xfrm>
        </p:spPr>
        <p:txBody>
          <a:bodyPr/>
          <a:lstStyle/>
          <a:p>
            <a:endParaRPr lang="en-FI" dirty="0"/>
          </a:p>
        </p:txBody>
      </p:sp>
    </p:spTree>
    <p:extLst>
      <p:ext uri="{BB962C8B-B14F-4D97-AF65-F5344CB8AC3E}">
        <p14:creationId xmlns:p14="http://schemas.microsoft.com/office/powerpoint/2010/main" val="21777322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E2F8333C-1D37-5C84-80AF-42CAB9DED1BC}"/>
              </a:ext>
            </a:extLst>
          </p:cNvPr>
          <p:cNvSpPr>
            <a:spLocks noGrp="1"/>
          </p:cNvSpPr>
          <p:nvPr>
            <p:ph type="body" sz="quarter" idx="22"/>
          </p:nvPr>
        </p:nvSpPr>
        <p:spPr>
          <a:xfrm>
            <a:off x="838201" y="2021163"/>
            <a:ext cx="8314508" cy="3661569"/>
          </a:xfrm>
        </p:spPr>
        <p:txBody>
          <a:bodyPr/>
          <a:lstStyle/>
          <a:p>
            <a:endParaRPr lang="en-FI" dirty="0"/>
          </a:p>
        </p:txBody>
      </p:sp>
      <p:sp>
        <p:nvSpPr>
          <p:cNvPr id="6" name="Title 1">
            <a:extLst>
              <a:ext uri="{FF2B5EF4-FFF2-40B4-BE49-F238E27FC236}">
                <a16:creationId xmlns:a16="http://schemas.microsoft.com/office/drawing/2014/main" id="{AD7ECBD7-6868-196C-DB66-E8E4E553BA7C}"/>
              </a:ext>
            </a:extLst>
          </p:cNvPr>
          <p:cNvSpPr>
            <a:spLocks noGrp="1"/>
          </p:cNvSpPr>
          <p:nvPr>
            <p:ph type="title"/>
          </p:nvPr>
        </p:nvSpPr>
        <p:spPr>
          <a:xfrm>
            <a:off x="838200" y="782739"/>
            <a:ext cx="8314508" cy="785813"/>
          </a:xfrm>
        </p:spPr>
        <p:txBody>
          <a:bodyPr/>
          <a:lstStyle/>
          <a:p>
            <a:endParaRPr lang="en-FI" dirty="0"/>
          </a:p>
        </p:txBody>
      </p:sp>
    </p:spTree>
    <p:extLst>
      <p:ext uri="{BB962C8B-B14F-4D97-AF65-F5344CB8AC3E}">
        <p14:creationId xmlns:p14="http://schemas.microsoft.com/office/powerpoint/2010/main" val="914223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E2F8333C-1D37-5C84-80AF-42CAB9DED1BC}"/>
              </a:ext>
            </a:extLst>
          </p:cNvPr>
          <p:cNvSpPr>
            <a:spLocks noGrp="1"/>
          </p:cNvSpPr>
          <p:nvPr>
            <p:ph type="body" sz="quarter" idx="22"/>
          </p:nvPr>
        </p:nvSpPr>
        <p:spPr>
          <a:xfrm>
            <a:off x="838201" y="2021163"/>
            <a:ext cx="8314508" cy="3661569"/>
          </a:xfrm>
        </p:spPr>
        <p:txBody>
          <a:bodyPr/>
          <a:lstStyle/>
          <a:p>
            <a:endParaRPr lang="en-FI" dirty="0"/>
          </a:p>
        </p:txBody>
      </p:sp>
      <p:sp>
        <p:nvSpPr>
          <p:cNvPr id="7" name="Title 1">
            <a:extLst>
              <a:ext uri="{FF2B5EF4-FFF2-40B4-BE49-F238E27FC236}">
                <a16:creationId xmlns:a16="http://schemas.microsoft.com/office/drawing/2014/main" id="{A07EE379-E0D9-C4B8-525D-E446B06D4403}"/>
              </a:ext>
            </a:extLst>
          </p:cNvPr>
          <p:cNvSpPr>
            <a:spLocks noGrp="1"/>
          </p:cNvSpPr>
          <p:nvPr>
            <p:ph type="title"/>
          </p:nvPr>
        </p:nvSpPr>
        <p:spPr>
          <a:xfrm>
            <a:off x="838200" y="782739"/>
            <a:ext cx="8314508" cy="785813"/>
          </a:xfrm>
        </p:spPr>
        <p:txBody>
          <a:bodyPr/>
          <a:lstStyle/>
          <a:p>
            <a:endParaRPr lang="en-FI" dirty="0"/>
          </a:p>
        </p:txBody>
      </p:sp>
    </p:spTree>
    <p:extLst>
      <p:ext uri="{BB962C8B-B14F-4D97-AF65-F5344CB8AC3E}">
        <p14:creationId xmlns:p14="http://schemas.microsoft.com/office/powerpoint/2010/main" val="20250824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E2F8333C-1D37-5C84-80AF-42CAB9DED1BC}"/>
              </a:ext>
            </a:extLst>
          </p:cNvPr>
          <p:cNvSpPr>
            <a:spLocks noGrp="1"/>
          </p:cNvSpPr>
          <p:nvPr>
            <p:ph type="body" sz="quarter" idx="22"/>
          </p:nvPr>
        </p:nvSpPr>
        <p:spPr>
          <a:xfrm>
            <a:off x="838201" y="2021163"/>
            <a:ext cx="8314508" cy="3661569"/>
          </a:xfrm>
        </p:spPr>
        <p:txBody>
          <a:bodyPr/>
          <a:lstStyle/>
          <a:p>
            <a:endParaRPr lang="en-FI" dirty="0"/>
          </a:p>
        </p:txBody>
      </p:sp>
      <p:sp>
        <p:nvSpPr>
          <p:cNvPr id="6" name="Title 1">
            <a:extLst>
              <a:ext uri="{FF2B5EF4-FFF2-40B4-BE49-F238E27FC236}">
                <a16:creationId xmlns:a16="http://schemas.microsoft.com/office/drawing/2014/main" id="{52A280EF-D2A0-567B-8A9F-DDEB7DE15475}"/>
              </a:ext>
            </a:extLst>
          </p:cNvPr>
          <p:cNvSpPr>
            <a:spLocks noGrp="1"/>
          </p:cNvSpPr>
          <p:nvPr>
            <p:ph type="title"/>
          </p:nvPr>
        </p:nvSpPr>
        <p:spPr>
          <a:xfrm>
            <a:off x="838200" y="782739"/>
            <a:ext cx="8314508" cy="785813"/>
          </a:xfrm>
        </p:spPr>
        <p:txBody>
          <a:bodyPr/>
          <a:lstStyle/>
          <a:p>
            <a:endParaRPr lang="en-FI" dirty="0"/>
          </a:p>
        </p:txBody>
      </p:sp>
    </p:spTree>
    <p:extLst>
      <p:ext uri="{BB962C8B-B14F-4D97-AF65-F5344CB8AC3E}">
        <p14:creationId xmlns:p14="http://schemas.microsoft.com/office/powerpoint/2010/main" val="3572762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straw">
    <p:spTree>
      <p:nvGrpSpPr>
        <p:cNvPr id="1" name=""/>
        <p:cNvGrpSpPr/>
        <p:nvPr/>
      </p:nvGrpSpPr>
      <p:grpSpPr>
        <a:xfrm>
          <a:off x="0" y="0"/>
          <a:ext cx="0" cy="0"/>
          <a:chOff x="0" y="0"/>
          <a:chExt cx="0" cy="0"/>
        </a:xfrm>
      </p:grpSpPr>
      <p:sp>
        <p:nvSpPr>
          <p:cNvPr id="4" name="Rectangle 8">
            <a:extLst>
              <a:ext uri="{FF2B5EF4-FFF2-40B4-BE49-F238E27FC236}">
                <a16:creationId xmlns:a16="http://schemas.microsoft.com/office/drawing/2014/main" id="{427DBD80-9A7A-B9DE-9F41-3B8CD93C9234}"/>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dirty="0">
              <a:solidFill>
                <a:schemeClr val="tx2"/>
              </a:solidFill>
            </a:endParaRPr>
          </a:p>
        </p:txBody>
      </p:sp>
      <p:sp>
        <p:nvSpPr>
          <p:cNvPr id="5" name="Rectangle 10">
            <a:extLst>
              <a:ext uri="{FF2B5EF4-FFF2-40B4-BE49-F238E27FC236}">
                <a16:creationId xmlns:a16="http://schemas.microsoft.com/office/drawing/2014/main" id="{B21B2CF9-3C39-7BDF-9EBF-D9444D95281E}"/>
              </a:ext>
            </a:extLst>
          </p:cNvPr>
          <p:cNvSpPr/>
          <p:nvPr userDrawn="1"/>
        </p:nvSpPr>
        <p:spPr>
          <a:xfrm>
            <a:off x="1063625" y="1760538"/>
            <a:ext cx="1052513" cy="889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dirty="0"/>
          </a:p>
        </p:txBody>
      </p:sp>
      <p:sp>
        <p:nvSpPr>
          <p:cNvPr id="6" name="Rectangle 11">
            <a:extLst>
              <a:ext uri="{FF2B5EF4-FFF2-40B4-BE49-F238E27FC236}">
                <a16:creationId xmlns:a16="http://schemas.microsoft.com/office/drawing/2014/main" id="{0049D7CB-8C1C-8ECF-1F5A-E94327AAFD70}"/>
              </a:ext>
            </a:extLst>
          </p:cNvPr>
          <p:cNvSpPr/>
          <p:nvPr userDrawn="1"/>
        </p:nvSpPr>
        <p:spPr>
          <a:xfrm>
            <a:off x="1063625" y="4502150"/>
            <a:ext cx="1052513" cy="873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dirty="0"/>
          </a:p>
        </p:txBody>
      </p:sp>
      <p:pic>
        <p:nvPicPr>
          <p:cNvPr id="7" name="Picture 1">
            <a:extLst>
              <a:ext uri="{FF2B5EF4-FFF2-40B4-BE49-F238E27FC236}">
                <a16:creationId xmlns:a16="http://schemas.microsoft.com/office/drawing/2014/main" id="{55D4121E-009F-80A4-4BD3-904F616E7EB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75625" y="393700"/>
            <a:ext cx="3443288"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52500" y="2072953"/>
            <a:ext cx="9144000" cy="2204241"/>
          </a:xfrm>
          <a:prstGeom prst="rect">
            <a:avLst/>
          </a:prstGeom>
        </p:spPr>
        <p:txBody>
          <a:bodyPr anchor="ctr" anchorCtr="0">
            <a:normAutofit/>
          </a:bodyPr>
          <a:lstStyle>
            <a:lvl1pPr algn="l">
              <a:lnSpc>
                <a:spcPts val="4800"/>
              </a:lnSpc>
              <a:defRPr sz="4500" b="1" baseline="0">
                <a:solidFill>
                  <a:schemeClr val="tx2"/>
                </a:solidFill>
              </a:defRPr>
            </a:lvl1pPr>
          </a:lstStyle>
          <a:p>
            <a:r>
              <a:rPr lang="fi-FI"/>
              <a:t>Muokkaa ots. perustyyl. napsautt.</a:t>
            </a:r>
            <a:endParaRPr lang="fi-FI" dirty="0"/>
          </a:p>
        </p:txBody>
      </p:sp>
      <p:sp>
        <p:nvSpPr>
          <p:cNvPr id="3" name="Subtitle 2"/>
          <p:cNvSpPr>
            <a:spLocks noGrp="1"/>
          </p:cNvSpPr>
          <p:nvPr>
            <p:ph type="subTitle" idx="1"/>
          </p:nvPr>
        </p:nvSpPr>
        <p:spPr>
          <a:xfrm>
            <a:off x="968557" y="5000796"/>
            <a:ext cx="4056668" cy="437896"/>
          </a:xfrm>
          <a:prstGeom prst="rect">
            <a:avLst/>
          </a:prstGeom>
        </p:spPr>
        <p:txBody>
          <a:bodyPr/>
          <a:lstStyle>
            <a:lvl1pPr marL="0" indent="0" algn="l">
              <a:buNone/>
              <a:defRPr sz="2400" b="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21" name="Text Placeholder 20"/>
          <p:cNvSpPr>
            <a:spLocks noGrp="1"/>
          </p:cNvSpPr>
          <p:nvPr>
            <p:ph type="body" sz="quarter" idx="14"/>
          </p:nvPr>
        </p:nvSpPr>
        <p:spPr>
          <a:xfrm>
            <a:off x="968375" y="5589588"/>
            <a:ext cx="4748613" cy="660400"/>
          </a:xfrm>
          <a:prstGeom prst="rect">
            <a:avLst/>
          </a:prstGeom>
        </p:spPr>
        <p:txBody>
          <a:bodyPr>
            <a:noAutofit/>
          </a:bodyPr>
          <a:lstStyle>
            <a:lvl1pPr marL="0" indent="0">
              <a:lnSpc>
                <a:spcPts val="1800"/>
              </a:lnSpc>
              <a:buNone/>
              <a:defRPr sz="16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
        <p:nvSpPr>
          <p:cNvPr id="23" name="Text Placeholder 22"/>
          <p:cNvSpPr>
            <a:spLocks noGrp="1"/>
          </p:cNvSpPr>
          <p:nvPr>
            <p:ph type="body" sz="quarter" idx="15"/>
          </p:nvPr>
        </p:nvSpPr>
        <p:spPr>
          <a:xfrm>
            <a:off x="6321287" y="5000626"/>
            <a:ext cx="5406113" cy="751686"/>
          </a:xfrm>
          <a:prstGeom prst="rect">
            <a:avLst/>
          </a:prstGeom>
        </p:spPr>
        <p:txBody>
          <a:bodyPr>
            <a:noAutofit/>
          </a:bodyPr>
          <a:lstStyle>
            <a:lvl1pPr marL="0" indent="0" algn="r">
              <a:buNone/>
              <a:defRPr sz="2400" b="1">
                <a:solidFill>
                  <a:schemeClr val="tx2"/>
                </a:solidFill>
              </a:defRPr>
            </a:lvl1pPr>
            <a:lvl2pPr marL="457200" indent="0" algn="r">
              <a:buNone/>
              <a:defRPr sz="1600" b="1">
                <a:solidFill>
                  <a:schemeClr val="bg2"/>
                </a:solidFill>
              </a:defRPr>
            </a:lvl2pPr>
            <a:lvl3pPr marL="914400" indent="0" algn="r">
              <a:buNone/>
              <a:defRPr sz="1600" b="1">
                <a:solidFill>
                  <a:schemeClr val="bg2"/>
                </a:solidFill>
              </a:defRPr>
            </a:lvl3pPr>
            <a:lvl4pPr marL="1371600" indent="0" algn="r">
              <a:buNone/>
              <a:defRPr sz="1600" b="1">
                <a:solidFill>
                  <a:schemeClr val="bg2"/>
                </a:solidFill>
              </a:defRPr>
            </a:lvl4pPr>
            <a:lvl5pPr marL="1828800" indent="0" algn="r">
              <a:buNone/>
              <a:defRPr sz="1600" b="1">
                <a:solidFill>
                  <a:schemeClr val="bg2"/>
                </a:solidFill>
              </a:defRPr>
            </a:lvl5pPr>
          </a:lstStyle>
          <a:p>
            <a:pPr lvl="0"/>
            <a:r>
              <a:rPr lang="fi-FI"/>
              <a:t>Muokkaa tekstin perustyylejä napsauttamalla</a:t>
            </a:r>
          </a:p>
        </p:txBody>
      </p:sp>
      <p:sp>
        <p:nvSpPr>
          <p:cNvPr id="26" name="Text Placeholder 25"/>
          <p:cNvSpPr>
            <a:spLocks noGrp="1"/>
          </p:cNvSpPr>
          <p:nvPr>
            <p:ph type="body" sz="quarter" idx="16"/>
          </p:nvPr>
        </p:nvSpPr>
        <p:spPr>
          <a:xfrm>
            <a:off x="10193408" y="5752312"/>
            <a:ext cx="1533828" cy="381333"/>
          </a:xfrm>
          <a:prstGeom prst="rect">
            <a:avLst/>
          </a:prstGeom>
        </p:spPr>
        <p:txBody>
          <a:bodyPr anchor="b">
            <a:noAutofit/>
          </a:bodyPr>
          <a:lstStyle>
            <a:lvl1pPr marL="0" indent="0" algn="r">
              <a:buNone/>
              <a:defRPr sz="1600">
                <a:solidFill>
                  <a:schemeClr val="tx2"/>
                </a:solidFill>
              </a:defRPr>
            </a:lvl1pPr>
            <a:lvl2pPr marL="457200" indent="0" algn="r">
              <a:buNone/>
              <a:defRPr sz="1600">
                <a:solidFill>
                  <a:schemeClr val="bg1"/>
                </a:solidFill>
              </a:defRPr>
            </a:lvl2pPr>
            <a:lvl3pPr marL="914400" indent="0" algn="r">
              <a:buNone/>
              <a:defRPr sz="1600">
                <a:solidFill>
                  <a:schemeClr val="bg1"/>
                </a:solidFill>
              </a:defRPr>
            </a:lvl3pPr>
            <a:lvl4pPr marL="1371600" indent="0" algn="r">
              <a:buNone/>
              <a:defRPr sz="1600">
                <a:solidFill>
                  <a:schemeClr val="bg1"/>
                </a:solidFill>
              </a:defRPr>
            </a:lvl4pPr>
            <a:lvl5pPr marL="1828800" indent="0" algn="r">
              <a:buNone/>
              <a:defRPr sz="1600">
                <a:solidFill>
                  <a:schemeClr val="bg1"/>
                </a:solidFill>
              </a:defRPr>
            </a:lvl5pPr>
          </a:lstStyle>
          <a:p>
            <a:pPr lvl="0"/>
            <a:r>
              <a:rPr lang="fi-FI"/>
              <a:t>Muokkaa tekstin perustyylejä napsauttamalla</a:t>
            </a:r>
          </a:p>
        </p:txBody>
      </p:sp>
    </p:spTree>
    <p:extLst>
      <p:ext uri="{BB962C8B-B14F-4D97-AF65-F5344CB8AC3E}">
        <p14:creationId xmlns:p14="http://schemas.microsoft.com/office/powerpoint/2010/main" val="158475130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0">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E2F8333C-1D37-5C84-80AF-42CAB9DED1BC}"/>
              </a:ext>
            </a:extLst>
          </p:cNvPr>
          <p:cNvSpPr>
            <a:spLocks noGrp="1"/>
          </p:cNvSpPr>
          <p:nvPr>
            <p:ph type="body" sz="quarter" idx="22"/>
          </p:nvPr>
        </p:nvSpPr>
        <p:spPr>
          <a:xfrm>
            <a:off x="838201" y="2021163"/>
            <a:ext cx="8314508" cy="3661569"/>
          </a:xfrm>
        </p:spPr>
        <p:txBody>
          <a:bodyPr/>
          <a:lstStyle/>
          <a:p>
            <a:endParaRPr lang="en-FI" dirty="0"/>
          </a:p>
        </p:txBody>
      </p:sp>
      <p:sp>
        <p:nvSpPr>
          <p:cNvPr id="3" name="Title 1">
            <a:extLst>
              <a:ext uri="{FF2B5EF4-FFF2-40B4-BE49-F238E27FC236}">
                <a16:creationId xmlns:a16="http://schemas.microsoft.com/office/drawing/2014/main" id="{435E59BA-F57D-FB3E-592A-82C457653951}"/>
              </a:ext>
            </a:extLst>
          </p:cNvPr>
          <p:cNvSpPr>
            <a:spLocks noGrp="1"/>
          </p:cNvSpPr>
          <p:nvPr>
            <p:ph type="title"/>
          </p:nvPr>
        </p:nvSpPr>
        <p:spPr>
          <a:xfrm>
            <a:off x="838200" y="782739"/>
            <a:ext cx="8314508" cy="785813"/>
          </a:xfrm>
        </p:spPr>
        <p:txBody>
          <a:bodyPr/>
          <a:lstStyle/>
          <a:p>
            <a:endParaRPr lang="en-FI" dirty="0"/>
          </a:p>
        </p:txBody>
      </p:sp>
    </p:spTree>
    <p:extLst>
      <p:ext uri="{BB962C8B-B14F-4D97-AF65-F5344CB8AC3E}">
        <p14:creationId xmlns:p14="http://schemas.microsoft.com/office/powerpoint/2010/main" val="16393480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1F30-94C3-1C40-931C-243AD28E45DC}"/>
              </a:ext>
            </a:extLst>
          </p:cNvPr>
          <p:cNvSpPr>
            <a:spLocks noGrp="1"/>
          </p:cNvSpPr>
          <p:nvPr>
            <p:ph type="title"/>
          </p:nvPr>
        </p:nvSpPr>
        <p:spPr>
          <a:xfrm>
            <a:off x="838200" y="782739"/>
            <a:ext cx="10935789" cy="785813"/>
          </a:xfrm>
        </p:spPr>
        <p:txBody>
          <a:bodyPr/>
          <a:lstStyle>
            <a:lvl1pPr>
              <a:defRPr>
                <a:solidFill>
                  <a:schemeClr val="accent3"/>
                </a:solidFill>
              </a:defRPr>
            </a:lvl1pPr>
          </a:lstStyle>
          <a:p>
            <a:endParaRPr lang="en-FI" dirty="0"/>
          </a:p>
        </p:txBody>
      </p:sp>
      <p:sp>
        <p:nvSpPr>
          <p:cNvPr id="5" name="Text Placeholder 3">
            <a:extLst>
              <a:ext uri="{FF2B5EF4-FFF2-40B4-BE49-F238E27FC236}">
                <a16:creationId xmlns:a16="http://schemas.microsoft.com/office/drawing/2014/main" id="{E2F8333C-1D37-5C84-80AF-42CAB9DED1BC}"/>
              </a:ext>
            </a:extLst>
          </p:cNvPr>
          <p:cNvSpPr>
            <a:spLocks noGrp="1"/>
          </p:cNvSpPr>
          <p:nvPr>
            <p:ph type="body" sz="quarter" idx="22"/>
          </p:nvPr>
        </p:nvSpPr>
        <p:spPr>
          <a:xfrm>
            <a:off x="838201" y="2021163"/>
            <a:ext cx="5327468" cy="3661569"/>
          </a:xfrm>
        </p:spPr>
        <p:txBody>
          <a:bodyPr/>
          <a:lstStyle/>
          <a:p>
            <a:endParaRPr lang="en-FI" dirty="0"/>
          </a:p>
        </p:txBody>
      </p:sp>
      <p:sp>
        <p:nvSpPr>
          <p:cNvPr id="3" name="Text Placeholder 3">
            <a:extLst>
              <a:ext uri="{FF2B5EF4-FFF2-40B4-BE49-F238E27FC236}">
                <a16:creationId xmlns:a16="http://schemas.microsoft.com/office/drawing/2014/main" id="{541E2CEF-B6BE-DD5E-C53B-53A71544F374}"/>
              </a:ext>
            </a:extLst>
          </p:cNvPr>
          <p:cNvSpPr>
            <a:spLocks noGrp="1"/>
          </p:cNvSpPr>
          <p:nvPr>
            <p:ph type="body" sz="quarter" idx="23"/>
          </p:nvPr>
        </p:nvSpPr>
        <p:spPr>
          <a:xfrm>
            <a:off x="6446521" y="2021163"/>
            <a:ext cx="5327468" cy="3661569"/>
          </a:xfrm>
        </p:spPr>
        <p:txBody>
          <a:bodyPr/>
          <a:lstStyle/>
          <a:p>
            <a:endParaRPr lang="en-FI" dirty="0"/>
          </a:p>
        </p:txBody>
      </p:sp>
    </p:spTree>
    <p:extLst>
      <p:ext uri="{BB962C8B-B14F-4D97-AF65-F5344CB8AC3E}">
        <p14:creationId xmlns:p14="http://schemas.microsoft.com/office/powerpoint/2010/main" val="34185046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1F30-94C3-1C40-931C-243AD28E45DC}"/>
              </a:ext>
            </a:extLst>
          </p:cNvPr>
          <p:cNvSpPr>
            <a:spLocks noGrp="1"/>
          </p:cNvSpPr>
          <p:nvPr>
            <p:ph type="title"/>
          </p:nvPr>
        </p:nvSpPr>
        <p:spPr>
          <a:xfrm>
            <a:off x="838200" y="606409"/>
            <a:ext cx="10935789" cy="785813"/>
          </a:xfrm>
        </p:spPr>
        <p:txBody>
          <a:bodyPr/>
          <a:lstStyle>
            <a:lvl1pPr>
              <a:defRPr>
                <a:solidFill>
                  <a:schemeClr val="accent3"/>
                </a:solidFill>
              </a:defRPr>
            </a:lvl1pPr>
          </a:lstStyle>
          <a:p>
            <a:endParaRPr lang="en-FI" dirty="0"/>
          </a:p>
        </p:txBody>
      </p:sp>
      <p:sp>
        <p:nvSpPr>
          <p:cNvPr id="5" name="Text Placeholder 3">
            <a:extLst>
              <a:ext uri="{FF2B5EF4-FFF2-40B4-BE49-F238E27FC236}">
                <a16:creationId xmlns:a16="http://schemas.microsoft.com/office/drawing/2014/main" id="{E2F8333C-1D37-5C84-80AF-42CAB9DED1BC}"/>
              </a:ext>
            </a:extLst>
          </p:cNvPr>
          <p:cNvSpPr>
            <a:spLocks noGrp="1"/>
          </p:cNvSpPr>
          <p:nvPr>
            <p:ph type="body" sz="quarter" idx="22"/>
          </p:nvPr>
        </p:nvSpPr>
        <p:spPr>
          <a:xfrm>
            <a:off x="838201" y="2412274"/>
            <a:ext cx="5327468" cy="3183372"/>
          </a:xfrm>
        </p:spPr>
        <p:txBody>
          <a:bodyPr/>
          <a:lstStyle/>
          <a:p>
            <a:endParaRPr lang="en-FI" dirty="0"/>
          </a:p>
        </p:txBody>
      </p:sp>
      <p:sp>
        <p:nvSpPr>
          <p:cNvPr id="3" name="Text Placeholder 3">
            <a:extLst>
              <a:ext uri="{FF2B5EF4-FFF2-40B4-BE49-F238E27FC236}">
                <a16:creationId xmlns:a16="http://schemas.microsoft.com/office/drawing/2014/main" id="{541E2CEF-B6BE-DD5E-C53B-53A71544F374}"/>
              </a:ext>
            </a:extLst>
          </p:cNvPr>
          <p:cNvSpPr>
            <a:spLocks noGrp="1"/>
          </p:cNvSpPr>
          <p:nvPr>
            <p:ph type="body" sz="quarter" idx="23"/>
          </p:nvPr>
        </p:nvSpPr>
        <p:spPr>
          <a:xfrm>
            <a:off x="6446521" y="2412274"/>
            <a:ext cx="5327468" cy="3183372"/>
          </a:xfrm>
        </p:spPr>
        <p:txBody>
          <a:bodyPr/>
          <a:lstStyle/>
          <a:p>
            <a:endParaRPr lang="en-FI" dirty="0"/>
          </a:p>
        </p:txBody>
      </p:sp>
      <p:sp>
        <p:nvSpPr>
          <p:cNvPr id="4" name="Title 1">
            <a:extLst>
              <a:ext uri="{FF2B5EF4-FFF2-40B4-BE49-F238E27FC236}">
                <a16:creationId xmlns:a16="http://schemas.microsoft.com/office/drawing/2014/main" id="{FABA0ED1-77DD-B6B2-735F-D9B23B02B0F4}"/>
              </a:ext>
            </a:extLst>
          </p:cNvPr>
          <p:cNvSpPr txBox="1">
            <a:spLocks/>
          </p:cNvSpPr>
          <p:nvPr userDrawn="1"/>
        </p:nvSpPr>
        <p:spPr>
          <a:xfrm>
            <a:off x="838200" y="1549093"/>
            <a:ext cx="3521765" cy="785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fontAlgn="auto">
              <a:spcAft>
                <a:spcPts val="0"/>
              </a:spcAft>
            </a:pPr>
            <a:endParaRPr lang="en-FI" dirty="0"/>
          </a:p>
        </p:txBody>
      </p:sp>
      <p:sp>
        <p:nvSpPr>
          <p:cNvPr id="7" name="Text Placeholder 3">
            <a:extLst>
              <a:ext uri="{FF2B5EF4-FFF2-40B4-BE49-F238E27FC236}">
                <a16:creationId xmlns:a16="http://schemas.microsoft.com/office/drawing/2014/main" id="{CA938F2A-9E7B-C724-29AE-EB83AC18ED25}"/>
              </a:ext>
            </a:extLst>
          </p:cNvPr>
          <p:cNvSpPr>
            <a:spLocks noGrp="1"/>
          </p:cNvSpPr>
          <p:nvPr>
            <p:ph type="body" sz="quarter" idx="24"/>
          </p:nvPr>
        </p:nvSpPr>
        <p:spPr>
          <a:xfrm>
            <a:off x="838201" y="1810233"/>
            <a:ext cx="5327468" cy="409303"/>
          </a:xfrm>
        </p:spPr>
        <p:txBody>
          <a:bodyPr/>
          <a:lstStyle>
            <a:lvl1pPr marL="0" indent="0">
              <a:buNone/>
              <a:defRPr/>
            </a:lvl1pPr>
          </a:lstStyle>
          <a:p>
            <a:endParaRPr lang="en-FI" dirty="0"/>
          </a:p>
        </p:txBody>
      </p:sp>
      <p:sp>
        <p:nvSpPr>
          <p:cNvPr id="8" name="Text Placeholder 3">
            <a:extLst>
              <a:ext uri="{FF2B5EF4-FFF2-40B4-BE49-F238E27FC236}">
                <a16:creationId xmlns:a16="http://schemas.microsoft.com/office/drawing/2014/main" id="{430680B2-3291-D52F-0AEB-EA9ED5380596}"/>
              </a:ext>
            </a:extLst>
          </p:cNvPr>
          <p:cNvSpPr>
            <a:spLocks noGrp="1"/>
          </p:cNvSpPr>
          <p:nvPr>
            <p:ph type="body" sz="quarter" idx="25"/>
          </p:nvPr>
        </p:nvSpPr>
        <p:spPr>
          <a:xfrm>
            <a:off x="6446521" y="1810233"/>
            <a:ext cx="5327468" cy="409303"/>
          </a:xfrm>
        </p:spPr>
        <p:txBody>
          <a:bodyPr/>
          <a:lstStyle>
            <a:lvl1pPr marL="0" indent="0">
              <a:buNone/>
              <a:defRPr/>
            </a:lvl1pPr>
          </a:lstStyle>
          <a:p>
            <a:endParaRPr lang="en-FI" dirty="0"/>
          </a:p>
        </p:txBody>
      </p:sp>
    </p:spTree>
    <p:extLst>
      <p:ext uri="{BB962C8B-B14F-4D97-AF65-F5344CB8AC3E}">
        <p14:creationId xmlns:p14="http://schemas.microsoft.com/office/powerpoint/2010/main" val="11119817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1F30-94C3-1C40-931C-243AD28E45DC}"/>
              </a:ext>
            </a:extLst>
          </p:cNvPr>
          <p:cNvSpPr>
            <a:spLocks noGrp="1"/>
          </p:cNvSpPr>
          <p:nvPr>
            <p:ph type="title"/>
          </p:nvPr>
        </p:nvSpPr>
        <p:spPr>
          <a:xfrm>
            <a:off x="838200" y="782739"/>
            <a:ext cx="8314508" cy="785813"/>
          </a:xfrm>
        </p:spPr>
        <p:txBody>
          <a:bodyPr/>
          <a:lstStyle>
            <a:lvl1pPr>
              <a:defRPr>
                <a:solidFill>
                  <a:schemeClr val="accent3"/>
                </a:solidFill>
              </a:defRPr>
            </a:lvl1pPr>
          </a:lstStyle>
          <a:p>
            <a:endParaRPr lang="en-FI" dirty="0"/>
          </a:p>
        </p:txBody>
      </p:sp>
      <p:sp>
        <p:nvSpPr>
          <p:cNvPr id="5" name="Text Placeholder 3">
            <a:extLst>
              <a:ext uri="{FF2B5EF4-FFF2-40B4-BE49-F238E27FC236}">
                <a16:creationId xmlns:a16="http://schemas.microsoft.com/office/drawing/2014/main" id="{E2F8333C-1D37-5C84-80AF-42CAB9DED1BC}"/>
              </a:ext>
            </a:extLst>
          </p:cNvPr>
          <p:cNvSpPr>
            <a:spLocks noGrp="1"/>
          </p:cNvSpPr>
          <p:nvPr>
            <p:ph type="body" sz="quarter" idx="22"/>
          </p:nvPr>
        </p:nvSpPr>
        <p:spPr>
          <a:xfrm>
            <a:off x="838201" y="2021163"/>
            <a:ext cx="8314508" cy="3661569"/>
          </a:xfrm>
        </p:spPr>
        <p:txBody>
          <a:bodyPr/>
          <a:lstStyle>
            <a:lvl1pPr marL="228600" indent="-228600">
              <a:buClr>
                <a:schemeClr val="accent1"/>
              </a:buClr>
              <a:buFont typeface="Arial" panose="020B0604020202020204" pitchFamily="34" charset="0"/>
              <a:buChar char="•"/>
              <a:defRPr/>
            </a:lvl1pPr>
          </a:lstStyle>
          <a:p>
            <a:endParaRPr lang="en-FI" dirty="0"/>
          </a:p>
        </p:txBody>
      </p:sp>
    </p:spTree>
    <p:extLst>
      <p:ext uri="{BB962C8B-B14F-4D97-AF65-F5344CB8AC3E}">
        <p14:creationId xmlns:p14="http://schemas.microsoft.com/office/powerpoint/2010/main" val="2615916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1F30-94C3-1C40-931C-243AD28E45DC}"/>
              </a:ext>
            </a:extLst>
          </p:cNvPr>
          <p:cNvSpPr>
            <a:spLocks noGrp="1"/>
          </p:cNvSpPr>
          <p:nvPr>
            <p:ph type="title"/>
          </p:nvPr>
        </p:nvSpPr>
        <p:spPr>
          <a:xfrm>
            <a:off x="838200" y="782739"/>
            <a:ext cx="10935789" cy="785813"/>
          </a:xfrm>
        </p:spPr>
        <p:txBody>
          <a:bodyPr/>
          <a:lstStyle>
            <a:lvl1pPr>
              <a:defRPr>
                <a:solidFill>
                  <a:schemeClr val="accent3"/>
                </a:solidFill>
              </a:defRPr>
            </a:lvl1pPr>
          </a:lstStyle>
          <a:p>
            <a:endParaRPr lang="en-FI" dirty="0"/>
          </a:p>
        </p:txBody>
      </p:sp>
      <p:sp>
        <p:nvSpPr>
          <p:cNvPr id="5" name="Text Placeholder 3">
            <a:extLst>
              <a:ext uri="{FF2B5EF4-FFF2-40B4-BE49-F238E27FC236}">
                <a16:creationId xmlns:a16="http://schemas.microsoft.com/office/drawing/2014/main" id="{E2F8333C-1D37-5C84-80AF-42CAB9DED1BC}"/>
              </a:ext>
            </a:extLst>
          </p:cNvPr>
          <p:cNvSpPr>
            <a:spLocks noGrp="1"/>
          </p:cNvSpPr>
          <p:nvPr>
            <p:ph type="body" sz="quarter" idx="22"/>
          </p:nvPr>
        </p:nvSpPr>
        <p:spPr>
          <a:xfrm>
            <a:off x="838201" y="2021163"/>
            <a:ext cx="5327468" cy="3661569"/>
          </a:xfrm>
        </p:spPr>
        <p:txBody>
          <a:bodyPr/>
          <a:lstStyle>
            <a:lvl1pPr marL="228600" indent="-228600">
              <a:buClr>
                <a:schemeClr val="accent1"/>
              </a:buClr>
              <a:buFont typeface="Arial" panose="020B0604020202020204" pitchFamily="34" charset="0"/>
              <a:buChar char="•"/>
              <a:defRPr/>
            </a:lvl1pPr>
          </a:lstStyle>
          <a:p>
            <a:endParaRPr lang="en-FI" dirty="0"/>
          </a:p>
        </p:txBody>
      </p:sp>
      <p:sp>
        <p:nvSpPr>
          <p:cNvPr id="3" name="Text Placeholder 3">
            <a:extLst>
              <a:ext uri="{FF2B5EF4-FFF2-40B4-BE49-F238E27FC236}">
                <a16:creationId xmlns:a16="http://schemas.microsoft.com/office/drawing/2014/main" id="{541E2CEF-B6BE-DD5E-C53B-53A71544F374}"/>
              </a:ext>
            </a:extLst>
          </p:cNvPr>
          <p:cNvSpPr>
            <a:spLocks noGrp="1"/>
          </p:cNvSpPr>
          <p:nvPr>
            <p:ph type="body" sz="quarter" idx="23"/>
          </p:nvPr>
        </p:nvSpPr>
        <p:spPr>
          <a:xfrm>
            <a:off x="6446521" y="2021163"/>
            <a:ext cx="5327468" cy="3661569"/>
          </a:xfrm>
        </p:spPr>
        <p:txBody>
          <a:bodyPr/>
          <a:lstStyle>
            <a:lvl1pPr marL="228600" indent="-228600">
              <a:buClr>
                <a:schemeClr val="accent1"/>
              </a:buClr>
              <a:buFont typeface="Arial" panose="020B0604020202020204" pitchFamily="34" charset="0"/>
              <a:buChar char="•"/>
              <a:defRPr/>
            </a:lvl1pPr>
          </a:lstStyle>
          <a:p>
            <a:endParaRPr lang="en-FI" dirty="0"/>
          </a:p>
        </p:txBody>
      </p:sp>
    </p:spTree>
    <p:extLst>
      <p:ext uri="{BB962C8B-B14F-4D97-AF65-F5344CB8AC3E}">
        <p14:creationId xmlns:p14="http://schemas.microsoft.com/office/powerpoint/2010/main" val="24927729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1F30-94C3-1C40-931C-243AD28E45DC}"/>
              </a:ext>
            </a:extLst>
          </p:cNvPr>
          <p:cNvSpPr>
            <a:spLocks noGrp="1"/>
          </p:cNvSpPr>
          <p:nvPr>
            <p:ph type="title"/>
          </p:nvPr>
        </p:nvSpPr>
        <p:spPr>
          <a:xfrm>
            <a:off x="838200" y="606409"/>
            <a:ext cx="10935789" cy="785813"/>
          </a:xfrm>
        </p:spPr>
        <p:txBody>
          <a:bodyPr/>
          <a:lstStyle>
            <a:lvl1pPr>
              <a:defRPr>
                <a:solidFill>
                  <a:schemeClr val="accent3"/>
                </a:solidFill>
              </a:defRPr>
            </a:lvl1pPr>
          </a:lstStyle>
          <a:p>
            <a:endParaRPr lang="en-FI" dirty="0"/>
          </a:p>
        </p:txBody>
      </p:sp>
      <p:sp>
        <p:nvSpPr>
          <p:cNvPr id="5" name="Text Placeholder 3">
            <a:extLst>
              <a:ext uri="{FF2B5EF4-FFF2-40B4-BE49-F238E27FC236}">
                <a16:creationId xmlns:a16="http://schemas.microsoft.com/office/drawing/2014/main" id="{E2F8333C-1D37-5C84-80AF-42CAB9DED1BC}"/>
              </a:ext>
            </a:extLst>
          </p:cNvPr>
          <p:cNvSpPr>
            <a:spLocks noGrp="1"/>
          </p:cNvSpPr>
          <p:nvPr>
            <p:ph type="body" sz="quarter" idx="22"/>
          </p:nvPr>
        </p:nvSpPr>
        <p:spPr>
          <a:xfrm>
            <a:off x="838201" y="2412274"/>
            <a:ext cx="5327468" cy="3183372"/>
          </a:xfrm>
        </p:spPr>
        <p:txBody>
          <a:bodyPr/>
          <a:lstStyle>
            <a:lvl1pPr marL="342900" indent="-342900">
              <a:buClr>
                <a:schemeClr val="accent1"/>
              </a:buClr>
              <a:buFont typeface="Arial" panose="020B0604020202020204" pitchFamily="34" charset="0"/>
              <a:buChar char="•"/>
              <a:defRPr/>
            </a:lvl1pPr>
          </a:lstStyle>
          <a:p>
            <a:endParaRPr lang="en-FI" dirty="0"/>
          </a:p>
        </p:txBody>
      </p:sp>
      <p:sp>
        <p:nvSpPr>
          <p:cNvPr id="3" name="Text Placeholder 3">
            <a:extLst>
              <a:ext uri="{FF2B5EF4-FFF2-40B4-BE49-F238E27FC236}">
                <a16:creationId xmlns:a16="http://schemas.microsoft.com/office/drawing/2014/main" id="{541E2CEF-B6BE-DD5E-C53B-53A71544F374}"/>
              </a:ext>
            </a:extLst>
          </p:cNvPr>
          <p:cNvSpPr>
            <a:spLocks noGrp="1"/>
          </p:cNvSpPr>
          <p:nvPr>
            <p:ph type="body" sz="quarter" idx="23"/>
          </p:nvPr>
        </p:nvSpPr>
        <p:spPr>
          <a:xfrm>
            <a:off x="6446521" y="2412274"/>
            <a:ext cx="5327468" cy="3183372"/>
          </a:xfrm>
        </p:spPr>
        <p:txBody>
          <a:bodyPr/>
          <a:lstStyle>
            <a:lvl1pPr marL="228600" indent="-228600">
              <a:buClr>
                <a:schemeClr val="accent1"/>
              </a:buClr>
              <a:buFont typeface="Arial" panose="020B0604020202020204" pitchFamily="34" charset="0"/>
              <a:buChar char="•"/>
              <a:defRPr/>
            </a:lvl1pPr>
          </a:lstStyle>
          <a:p>
            <a:endParaRPr lang="en-FI" dirty="0"/>
          </a:p>
        </p:txBody>
      </p:sp>
      <p:sp>
        <p:nvSpPr>
          <p:cNvPr id="4" name="Title 1">
            <a:extLst>
              <a:ext uri="{FF2B5EF4-FFF2-40B4-BE49-F238E27FC236}">
                <a16:creationId xmlns:a16="http://schemas.microsoft.com/office/drawing/2014/main" id="{FABA0ED1-77DD-B6B2-735F-D9B23B02B0F4}"/>
              </a:ext>
            </a:extLst>
          </p:cNvPr>
          <p:cNvSpPr txBox="1">
            <a:spLocks/>
          </p:cNvSpPr>
          <p:nvPr userDrawn="1"/>
        </p:nvSpPr>
        <p:spPr>
          <a:xfrm>
            <a:off x="838200" y="1549093"/>
            <a:ext cx="3521765" cy="785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fontAlgn="auto">
              <a:spcAft>
                <a:spcPts val="0"/>
              </a:spcAft>
            </a:pPr>
            <a:endParaRPr lang="en-FI" dirty="0"/>
          </a:p>
        </p:txBody>
      </p:sp>
      <p:sp>
        <p:nvSpPr>
          <p:cNvPr id="7" name="Text Placeholder 3">
            <a:extLst>
              <a:ext uri="{FF2B5EF4-FFF2-40B4-BE49-F238E27FC236}">
                <a16:creationId xmlns:a16="http://schemas.microsoft.com/office/drawing/2014/main" id="{CA938F2A-9E7B-C724-29AE-EB83AC18ED25}"/>
              </a:ext>
            </a:extLst>
          </p:cNvPr>
          <p:cNvSpPr>
            <a:spLocks noGrp="1"/>
          </p:cNvSpPr>
          <p:nvPr>
            <p:ph type="body" sz="quarter" idx="24"/>
          </p:nvPr>
        </p:nvSpPr>
        <p:spPr>
          <a:xfrm>
            <a:off x="838201" y="1810233"/>
            <a:ext cx="5327468" cy="409303"/>
          </a:xfrm>
        </p:spPr>
        <p:txBody>
          <a:bodyPr/>
          <a:lstStyle>
            <a:lvl1pPr marL="0" indent="0">
              <a:buNone/>
              <a:defRPr/>
            </a:lvl1pPr>
          </a:lstStyle>
          <a:p>
            <a:endParaRPr lang="en-FI" dirty="0"/>
          </a:p>
        </p:txBody>
      </p:sp>
      <p:sp>
        <p:nvSpPr>
          <p:cNvPr id="8" name="Text Placeholder 3">
            <a:extLst>
              <a:ext uri="{FF2B5EF4-FFF2-40B4-BE49-F238E27FC236}">
                <a16:creationId xmlns:a16="http://schemas.microsoft.com/office/drawing/2014/main" id="{430680B2-3291-D52F-0AEB-EA9ED5380596}"/>
              </a:ext>
            </a:extLst>
          </p:cNvPr>
          <p:cNvSpPr>
            <a:spLocks noGrp="1"/>
          </p:cNvSpPr>
          <p:nvPr>
            <p:ph type="body" sz="quarter" idx="25"/>
          </p:nvPr>
        </p:nvSpPr>
        <p:spPr>
          <a:xfrm>
            <a:off x="6446521" y="1810233"/>
            <a:ext cx="5327468" cy="409303"/>
          </a:xfrm>
        </p:spPr>
        <p:txBody>
          <a:bodyPr/>
          <a:lstStyle>
            <a:lvl1pPr marL="0" indent="0">
              <a:buNone/>
              <a:defRPr/>
            </a:lvl1pPr>
          </a:lstStyle>
          <a:p>
            <a:endParaRPr lang="en-FI" dirty="0"/>
          </a:p>
        </p:txBody>
      </p:sp>
    </p:spTree>
    <p:extLst>
      <p:ext uri="{BB962C8B-B14F-4D97-AF65-F5344CB8AC3E}">
        <p14:creationId xmlns:p14="http://schemas.microsoft.com/office/powerpoint/2010/main" val="31748291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1F30-94C3-1C40-931C-243AD28E45DC}"/>
              </a:ext>
            </a:extLst>
          </p:cNvPr>
          <p:cNvSpPr>
            <a:spLocks noGrp="1"/>
          </p:cNvSpPr>
          <p:nvPr>
            <p:ph type="title"/>
          </p:nvPr>
        </p:nvSpPr>
        <p:spPr>
          <a:xfrm>
            <a:off x="838200" y="782739"/>
            <a:ext cx="10935789" cy="785813"/>
          </a:xfrm>
        </p:spPr>
        <p:txBody>
          <a:bodyPr/>
          <a:lstStyle>
            <a:lvl1pPr>
              <a:defRPr>
                <a:solidFill>
                  <a:schemeClr val="accent3"/>
                </a:solidFill>
              </a:defRPr>
            </a:lvl1pPr>
          </a:lstStyle>
          <a:p>
            <a:endParaRPr lang="en-FI" dirty="0"/>
          </a:p>
        </p:txBody>
      </p:sp>
      <p:sp>
        <p:nvSpPr>
          <p:cNvPr id="5" name="Text Placeholder 3">
            <a:extLst>
              <a:ext uri="{FF2B5EF4-FFF2-40B4-BE49-F238E27FC236}">
                <a16:creationId xmlns:a16="http://schemas.microsoft.com/office/drawing/2014/main" id="{E2F8333C-1D37-5C84-80AF-42CAB9DED1BC}"/>
              </a:ext>
            </a:extLst>
          </p:cNvPr>
          <p:cNvSpPr>
            <a:spLocks noGrp="1"/>
          </p:cNvSpPr>
          <p:nvPr>
            <p:ph type="body" sz="quarter" idx="22"/>
          </p:nvPr>
        </p:nvSpPr>
        <p:spPr>
          <a:xfrm>
            <a:off x="838201" y="2021163"/>
            <a:ext cx="5327468" cy="3661569"/>
          </a:xfrm>
        </p:spPr>
        <p:txBody>
          <a:bodyPr/>
          <a:lstStyle>
            <a:lvl1pPr marL="0" indent="0">
              <a:buNone/>
              <a:defRPr/>
            </a:lvl1pPr>
          </a:lstStyle>
          <a:p>
            <a:endParaRPr lang="en-FI" dirty="0"/>
          </a:p>
        </p:txBody>
      </p:sp>
      <p:sp>
        <p:nvSpPr>
          <p:cNvPr id="3" name="Text Placeholder 3">
            <a:extLst>
              <a:ext uri="{FF2B5EF4-FFF2-40B4-BE49-F238E27FC236}">
                <a16:creationId xmlns:a16="http://schemas.microsoft.com/office/drawing/2014/main" id="{541E2CEF-B6BE-DD5E-C53B-53A71544F374}"/>
              </a:ext>
            </a:extLst>
          </p:cNvPr>
          <p:cNvSpPr>
            <a:spLocks noGrp="1"/>
          </p:cNvSpPr>
          <p:nvPr>
            <p:ph type="body" sz="quarter" idx="23"/>
          </p:nvPr>
        </p:nvSpPr>
        <p:spPr>
          <a:xfrm>
            <a:off x="6446521" y="2021163"/>
            <a:ext cx="5327468" cy="3661569"/>
          </a:xfrm>
        </p:spPr>
        <p:txBody>
          <a:bodyPr/>
          <a:lstStyle/>
          <a:p>
            <a:endParaRPr lang="en-FI" dirty="0"/>
          </a:p>
        </p:txBody>
      </p:sp>
    </p:spTree>
    <p:extLst>
      <p:ext uri="{BB962C8B-B14F-4D97-AF65-F5344CB8AC3E}">
        <p14:creationId xmlns:p14="http://schemas.microsoft.com/office/powerpoint/2010/main" val="16884559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1F30-94C3-1C40-931C-243AD28E45DC}"/>
              </a:ext>
            </a:extLst>
          </p:cNvPr>
          <p:cNvSpPr>
            <a:spLocks noGrp="1"/>
          </p:cNvSpPr>
          <p:nvPr>
            <p:ph type="title"/>
          </p:nvPr>
        </p:nvSpPr>
        <p:spPr>
          <a:xfrm>
            <a:off x="838200" y="782739"/>
            <a:ext cx="9908569" cy="785813"/>
          </a:xfrm>
        </p:spPr>
        <p:txBody>
          <a:bodyPr/>
          <a:lstStyle>
            <a:lvl1pPr>
              <a:defRPr>
                <a:solidFill>
                  <a:schemeClr val="accent3"/>
                </a:solidFill>
              </a:defRPr>
            </a:lvl1pPr>
          </a:lstStyle>
          <a:p>
            <a:endParaRPr lang="en-FI" dirty="0"/>
          </a:p>
        </p:txBody>
      </p:sp>
    </p:spTree>
    <p:extLst>
      <p:ext uri="{BB962C8B-B14F-4D97-AF65-F5344CB8AC3E}">
        <p14:creationId xmlns:p14="http://schemas.microsoft.com/office/powerpoint/2010/main" val="38936919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Kansi - Vihreä">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4B683CF-071B-6D9F-DEE4-CD6BD07064C0}"/>
              </a:ext>
            </a:extLst>
          </p:cNvPr>
          <p:cNvSpPr/>
          <p:nvPr userDrawn="1"/>
        </p:nvSpPr>
        <p:spPr>
          <a:xfrm>
            <a:off x="251716" y="256232"/>
            <a:ext cx="11688566" cy="5774076"/>
          </a:xfrm>
          <a:prstGeom prst="rect">
            <a:avLst/>
          </a:prstGeom>
          <a:solidFill>
            <a:srgbClr val="64B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13" name="Title 1">
            <a:extLst>
              <a:ext uri="{FF2B5EF4-FFF2-40B4-BE49-F238E27FC236}">
                <a16:creationId xmlns:a16="http://schemas.microsoft.com/office/drawing/2014/main" id="{EBBCD849-00B7-1B96-137F-84623CC47419}"/>
              </a:ext>
            </a:extLst>
          </p:cNvPr>
          <p:cNvSpPr>
            <a:spLocks noGrp="1"/>
          </p:cNvSpPr>
          <p:nvPr>
            <p:ph type="ctrTitle"/>
          </p:nvPr>
        </p:nvSpPr>
        <p:spPr>
          <a:xfrm>
            <a:off x="5718930" y="2343042"/>
            <a:ext cx="5327009" cy="1102323"/>
          </a:xfrm>
        </p:spPr>
        <p:txBody>
          <a:bodyPr>
            <a:normAutofit/>
          </a:bodyPr>
          <a:lstStyle>
            <a:lvl1pPr algn="l">
              <a:defRPr sz="40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15" name="Subtitle 2">
            <a:extLst>
              <a:ext uri="{FF2B5EF4-FFF2-40B4-BE49-F238E27FC236}">
                <a16:creationId xmlns:a16="http://schemas.microsoft.com/office/drawing/2014/main" id="{848F9E3B-E49D-ACDB-5B43-ACBCC069D1F3}"/>
              </a:ext>
            </a:extLst>
          </p:cNvPr>
          <p:cNvSpPr>
            <a:spLocks noGrp="1"/>
          </p:cNvSpPr>
          <p:nvPr>
            <p:ph type="subTitle" idx="1"/>
          </p:nvPr>
        </p:nvSpPr>
        <p:spPr>
          <a:xfrm>
            <a:off x="5718930" y="3838156"/>
            <a:ext cx="5327009" cy="609199"/>
          </a:xfrm>
        </p:spPr>
        <p:txBody>
          <a:bodyPr>
            <a:normAutofit/>
          </a:bodyPr>
          <a:lstStyle>
            <a:lvl1pPr marL="0" indent="0" algn="l">
              <a:buNone/>
              <a:defRPr sz="1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endParaRPr lang="en-US" dirty="0"/>
          </a:p>
        </p:txBody>
      </p:sp>
      <p:pic>
        <p:nvPicPr>
          <p:cNvPr id="4" name="Picture 3">
            <a:extLst>
              <a:ext uri="{FF2B5EF4-FFF2-40B4-BE49-F238E27FC236}">
                <a16:creationId xmlns:a16="http://schemas.microsoft.com/office/drawing/2014/main" id="{CC3DE24D-CDD8-A451-8397-A0E2C7DE13BB}"/>
              </a:ext>
            </a:extLst>
          </p:cNvPr>
          <p:cNvPicPr>
            <a:picLocks noChangeAspect="1"/>
          </p:cNvPicPr>
          <p:nvPr userDrawn="1"/>
        </p:nvPicPr>
        <p:blipFill>
          <a:blip r:embed="rId2"/>
          <a:stretch>
            <a:fillRect/>
          </a:stretch>
        </p:blipFill>
        <p:spPr>
          <a:xfrm>
            <a:off x="659691" y="3838156"/>
            <a:ext cx="4368154" cy="2334232"/>
          </a:xfrm>
          <a:prstGeom prst="rect">
            <a:avLst/>
          </a:prstGeom>
        </p:spPr>
      </p:pic>
      <p:pic>
        <p:nvPicPr>
          <p:cNvPr id="5" name="Picture 4">
            <a:extLst>
              <a:ext uri="{FF2B5EF4-FFF2-40B4-BE49-F238E27FC236}">
                <a16:creationId xmlns:a16="http://schemas.microsoft.com/office/drawing/2014/main" id="{D7F0F804-B9A9-5DDB-6957-3EB97E94691F}"/>
              </a:ext>
            </a:extLst>
          </p:cNvPr>
          <p:cNvPicPr>
            <a:picLocks noChangeAspect="1"/>
          </p:cNvPicPr>
          <p:nvPr userDrawn="1"/>
        </p:nvPicPr>
        <p:blipFill>
          <a:blip r:embed="rId3"/>
          <a:stretch>
            <a:fillRect/>
          </a:stretch>
        </p:blipFill>
        <p:spPr>
          <a:xfrm>
            <a:off x="10114059" y="760089"/>
            <a:ext cx="931880" cy="597267"/>
          </a:xfrm>
          <a:prstGeom prst="rect">
            <a:avLst/>
          </a:prstGeom>
        </p:spPr>
      </p:pic>
      <p:pic>
        <p:nvPicPr>
          <p:cNvPr id="6" name="Picture 5">
            <a:extLst>
              <a:ext uri="{FF2B5EF4-FFF2-40B4-BE49-F238E27FC236}">
                <a16:creationId xmlns:a16="http://schemas.microsoft.com/office/drawing/2014/main" id="{27A4D529-FDB4-2157-B7B0-E76B72C34FBF}"/>
              </a:ext>
            </a:extLst>
          </p:cNvPr>
          <p:cNvPicPr>
            <a:picLocks noChangeAspect="1"/>
          </p:cNvPicPr>
          <p:nvPr userDrawn="1"/>
        </p:nvPicPr>
        <p:blipFill>
          <a:blip r:embed="rId4"/>
          <a:stretch>
            <a:fillRect/>
          </a:stretch>
        </p:blipFill>
        <p:spPr>
          <a:xfrm>
            <a:off x="821122" y="1191893"/>
            <a:ext cx="1313816" cy="1242153"/>
          </a:xfrm>
          <a:prstGeom prst="rect">
            <a:avLst/>
          </a:prstGeom>
        </p:spPr>
      </p:pic>
      <p:pic>
        <p:nvPicPr>
          <p:cNvPr id="10" name="Picture 9">
            <a:extLst>
              <a:ext uri="{FF2B5EF4-FFF2-40B4-BE49-F238E27FC236}">
                <a16:creationId xmlns:a16="http://schemas.microsoft.com/office/drawing/2014/main" id="{173B5CFA-764F-0D4B-6882-65032F2BECDC}"/>
              </a:ext>
            </a:extLst>
          </p:cNvPr>
          <p:cNvPicPr>
            <a:picLocks noChangeAspect="1"/>
          </p:cNvPicPr>
          <p:nvPr userDrawn="1"/>
        </p:nvPicPr>
        <p:blipFill>
          <a:blip r:embed="rId5"/>
          <a:stretch>
            <a:fillRect/>
          </a:stretch>
        </p:blipFill>
        <p:spPr>
          <a:xfrm>
            <a:off x="2891183" y="685612"/>
            <a:ext cx="1118719" cy="723877"/>
          </a:xfrm>
          <a:prstGeom prst="rect">
            <a:avLst/>
          </a:prstGeom>
        </p:spPr>
      </p:pic>
      <p:pic>
        <p:nvPicPr>
          <p:cNvPr id="3" name="Picture 2">
            <a:extLst>
              <a:ext uri="{FF2B5EF4-FFF2-40B4-BE49-F238E27FC236}">
                <a16:creationId xmlns:a16="http://schemas.microsoft.com/office/drawing/2014/main" id="{10C66B43-6461-92DA-8A7D-29BFDDDAC5C3}"/>
              </a:ext>
            </a:extLst>
          </p:cNvPr>
          <p:cNvPicPr>
            <a:picLocks noChangeAspect="1"/>
          </p:cNvPicPr>
          <p:nvPr userDrawn="1"/>
        </p:nvPicPr>
        <p:blipFill>
          <a:blip r:embed="rId6"/>
          <a:stretch>
            <a:fillRect/>
          </a:stretch>
        </p:blipFill>
        <p:spPr>
          <a:xfrm>
            <a:off x="10506127" y="6246518"/>
            <a:ext cx="1411896" cy="306370"/>
          </a:xfrm>
          <a:prstGeom prst="rect">
            <a:avLst/>
          </a:prstGeom>
        </p:spPr>
      </p:pic>
      <p:pic>
        <p:nvPicPr>
          <p:cNvPr id="8" name="Picture 7">
            <a:extLst>
              <a:ext uri="{FF2B5EF4-FFF2-40B4-BE49-F238E27FC236}">
                <a16:creationId xmlns:a16="http://schemas.microsoft.com/office/drawing/2014/main" id="{A27EBD30-78C6-8933-7234-81A4B68D35FD}"/>
              </a:ext>
            </a:extLst>
          </p:cNvPr>
          <p:cNvPicPr>
            <a:picLocks noChangeAspect="1"/>
          </p:cNvPicPr>
          <p:nvPr userDrawn="1"/>
        </p:nvPicPr>
        <p:blipFill>
          <a:blip r:embed="rId7"/>
          <a:stretch>
            <a:fillRect/>
          </a:stretch>
        </p:blipFill>
        <p:spPr>
          <a:xfrm>
            <a:off x="8864880" y="6246518"/>
            <a:ext cx="1411896" cy="306370"/>
          </a:xfrm>
          <a:prstGeom prst="rect">
            <a:avLst/>
          </a:prstGeom>
        </p:spPr>
      </p:pic>
      <p:pic>
        <p:nvPicPr>
          <p:cNvPr id="7" name="Picture 6">
            <a:extLst>
              <a:ext uri="{FF2B5EF4-FFF2-40B4-BE49-F238E27FC236}">
                <a16:creationId xmlns:a16="http://schemas.microsoft.com/office/drawing/2014/main" id="{983BA27D-21E0-589B-E308-7EBADBD4D250}"/>
              </a:ext>
            </a:extLst>
          </p:cNvPr>
          <p:cNvPicPr>
            <a:picLocks noChangeAspect="1"/>
          </p:cNvPicPr>
          <p:nvPr userDrawn="1"/>
        </p:nvPicPr>
        <p:blipFill>
          <a:blip r:embed="rId8"/>
          <a:stretch>
            <a:fillRect/>
          </a:stretch>
        </p:blipFill>
        <p:spPr>
          <a:xfrm>
            <a:off x="7062329" y="6192377"/>
            <a:ext cx="1573200" cy="407100"/>
          </a:xfrm>
          <a:prstGeom prst="rect">
            <a:avLst/>
          </a:prstGeom>
        </p:spPr>
      </p:pic>
    </p:spTree>
    <p:extLst>
      <p:ext uri="{BB962C8B-B14F-4D97-AF65-F5344CB8AC3E}">
        <p14:creationId xmlns:p14="http://schemas.microsoft.com/office/powerpoint/2010/main" val="32767603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amp; content - 1 column">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94FF4A61-05E4-0063-7872-9DDEBBD2D15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18800" y="198438"/>
            <a:ext cx="1138238"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28098" y="365125"/>
            <a:ext cx="9757458" cy="1325563"/>
          </a:xfrm>
          <a:prstGeom prst="rect">
            <a:avLst/>
          </a:prstGeom>
        </p:spPr>
        <p:txBody>
          <a:bodyPr anchor="ctr">
            <a:normAutofit/>
          </a:bodyPr>
          <a:lstStyle>
            <a:lvl1pPr>
              <a:lnSpc>
                <a:spcPts val="4000"/>
              </a:lnSpc>
              <a:defRPr sz="3800" b="1" baseline="0">
                <a:ln>
                  <a:noFill/>
                </a:ln>
                <a:solidFill>
                  <a:schemeClr val="tx2"/>
                </a:solidFill>
                <a:latin typeface="calibri" charset="0"/>
                <a:ea typeface="Trebuchet MS" charset="0"/>
                <a:cs typeface="Trebuchet MS" charset="0"/>
              </a:defRPr>
            </a:lvl1pPr>
          </a:lstStyle>
          <a:p>
            <a:r>
              <a:rPr lang="fi-FI"/>
              <a:t>Muokkaa ots. perustyyl. napsautt.</a:t>
            </a:r>
            <a:endParaRPr lang="fi-FI" dirty="0"/>
          </a:p>
        </p:txBody>
      </p:sp>
      <p:sp>
        <p:nvSpPr>
          <p:cNvPr id="3" name="Content Placeholder 2"/>
          <p:cNvSpPr>
            <a:spLocks noGrp="1"/>
          </p:cNvSpPr>
          <p:nvPr>
            <p:ph idx="1"/>
          </p:nvPr>
        </p:nvSpPr>
        <p:spPr>
          <a:xfrm>
            <a:off x="528098" y="1825625"/>
            <a:ext cx="10515600" cy="4351338"/>
          </a:xfrm>
          <a:prstGeom prst="rect">
            <a:avLst/>
          </a:prstGeom>
        </p:spPr>
        <p:txBody>
          <a:bodyPr/>
          <a:lstStyle>
            <a:lvl1pPr>
              <a:buClr>
                <a:schemeClr val="accent1"/>
              </a:buClr>
              <a:defRPr sz="2600" baseline="0">
                <a:latin typeface="calibri" charset="0"/>
                <a:ea typeface="Georgia" charset="0"/>
                <a:cs typeface="Georgia" charset="0"/>
              </a:defRPr>
            </a:lvl1pPr>
            <a:lvl2pPr>
              <a:buClr>
                <a:schemeClr val="accent1"/>
              </a:buClr>
              <a:defRPr baseline="0">
                <a:latin typeface="calibri" charset="0"/>
                <a:ea typeface="Georgia" charset="0"/>
                <a:cs typeface="Georgia" charset="0"/>
              </a:defRPr>
            </a:lvl2pPr>
            <a:lvl3pPr>
              <a:buClr>
                <a:schemeClr val="accent1"/>
              </a:buClr>
              <a:defRPr baseline="0">
                <a:latin typeface="calibri" charset="0"/>
                <a:ea typeface="Georgia" charset="0"/>
                <a:cs typeface="Georgia" charset="0"/>
              </a:defRPr>
            </a:lvl3pPr>
            <a:lvl4pPr>
              <a:buClr>
                <a:schemeClr val="accent1"/>
              </a:buClr>
              <a:defRPr baseline="0">
                <a:latin typeface="calibri" charset="0"/>
                <a:ea typeface="Georgia" charset="0"/>
                <a:cs typeface="Georgia" charset="0"/>
              </a:defRPr>
            </a:lvl4pPr>
            <a:lvl5pPr>
              <a:buClr>
                <a:schemeClr val="accent1"/>
              </a:buClr>
              <a:defRPr baseline="0">
                <a:latin typeface="calibri" charset="0"/>
                <a:ea typeface="Georgia" charset="0"/>
                <a:cs typeface="Georgia" charset="0"/>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Slide Number Placeholder 5">
            <a:extLst>
              <a:ext uri="{FF2B5EF4-FFF2-40B4-BE49-F238E27FC236}">
                <a16:creationId xmlns:a16="http://schemas.microsoft.com/office/drawing/2014/main" id="{CC0B78AA-F946-94E9-F391-30AD0C00F4A6}"/>
              </a:ext>
            </a:extLst>
          </p:cNvPr>
          <p:cNvSpPr>
            <a:spLocks noGrp="1"/>
          </p:cNvSpPr>
          <p:nvPr>
            <p:ph type="sldNum" sz="quarter" idx="10"/>
          </p:nvPr>
        </p:nvSpPr>
        <p:spPr/>
        <p:txBody>
          <a:bodyPr/>
          <a:lstStyle>
            <a:lvl1pPr>
              <a:defRPr sz="1200">
                <a:solidFill>
                  <a:schemeClr val="bg1">
                    <a:lumMod val="50000"/>
                  </a:schemeClr>
                </a:solidFill>
              </a:defRPr>
            </a:lvl1pPr>
          </a:lstStyle>
          <a:p>
            <a:pPr>
              <a:defRPr/>
            </a:pPr>
            <a:fld id="{FEA08C37-32C9-477A-860C-9C2963332833}" type="slidenum">
              <a:rPr lang="uk-UA"/>
              <a:pPr>
                <a:defRPr/>
              </a:pPr>
              <a:t>‹#›</a:t>
            </a:fld>
            <a:endParaRPr lang="uk-UA"/>
          </a:p>
        </p:txBody>
      </p:sp>
      <p:sp>
        <p:nvSpPr>
          <p:cNvPr id="6" name="Footer Placeholder 10">
            <a:extLst>
              <a:ext uri="{FF2B5EF4-FFF2-40B4-BE49-F238E27FC236}">
                <a16:creationId xmlns:a16="http://schemas.microsoft.com/office/drawing/2014/main" id="{999CE084-0202-8C50-26B9-E6CA0C7DDA57}"/>
              </a:ext>
            </a:extLst>
          </p:cNvPr>
          <p:cNvSpPr>
            <a:spLocks noGrp="1"/>
          </p:cNvSpPr>
          <p:nvPr>
            <p:ph type="ftr" sz="quarter" idx="11"/>
          </p:nvPr>
        </p:nvSpPr>
        <p:spPr/>
        <p:txBody>
          <a:bodyPr/>
          <a:lstStyle>
            <a:lvl1pPr algn="r">
              <a:defRPr sz="1200">
                <a:solidFill>
                  <a:schemeClr val="bg1">
                    <a:lumMod val="50000"/>
                  </a:schemeClr>
                </a:solidFill>
              </a:defRPr>
            </a:lvl1pPr>
          </a:lstStyle>
          <a:p>
            <a:pPr>
              <a:defRPr/>
            </a:pPr>
            <a:endParaRPr lang="fi-FI"/>
          </a:p>
        </p:txBody>
      </p:sp>
    </p:spTree>
    <p:extLst>
      <p:ext uri="{BB962C8B-B14F-4D97-AF65-F5344CB8AC3E}">
        <p14:creationId xmlns:p14="http://schemas.microsoft.com/office/powerpoint/2010/main" val="257982098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 straw">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D966264D-CA4F-9101-DA21-060D96408C30}"/>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dirty="0">
              <a:solidFill>
                <a:schemeClr val="tx2"/>
              </a:solidFill>
            </a:endParaRPr>
          </a:p>
        </p:txBody>
      </p:sp>
      <p:sp>
        <p:nvSpPr>
          <p:cNvPr id="4" name="Rectangle 19">
            <a:extLst>
              <a:ext uri="{FF2B5EF4-FFF2-40B4-BE49-F238E27FC236}">
                <a16:creationId xmlns:a16="http://schemas.microsoft.com/office/drawing/2014/main" id="{70EE0B08-35FC-9C8B-4094-8FA83E406009}"/>
              </a:ext>
            </a:extLst>
          </p:cNvPr>
          <p:cNvSpPr/>
          <p:nvPr userDrawn="1"/>
        </p:nvSpPr>
        <p:spPr>
          <a:xfrm>
            <a:off x="1631950" y="1446213"/>
            <a:ext cx="1052513" cy="889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dirty="0"/>
          </a:p>
        </p:txBody>
      </p:sp>
      <p:sp>
        <p:nvSpPr>
          <p:cNvPr id="5" name="Rectangle 21">
            <a:extLst>
              <a:ext uri="{FF2B5EF4-FFF2-40B4-BE49-F238E27FC236}">
                <a16:creationId xmlns:a16="http://schemas.microsoft.com/office/drawing/2014/main" id="{2A6DBECD-3F08-E94D-E20E-F2BB04D04E94}"/>
              </a:ext>
            </a:extLst>
          </p:cNvPr>
          <p:cNvSpPr/>
          <p:nvPr userDrawn="1"/>
        </p:nvSpPr>
        <p:spPr>
          <a:xfrm>
            <a:off x="1631950" y="5468938"/>
            <a:ext cx="1052513" cy="889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dirty="0"/>
          </a:p>
        </p:txBody>
      </p:sp>
      <p:pic>
        <p:nvPicPr>
          <p:cNvPr id="6" name="Picture 1">
            <a:extLst>
              <a:ext uri="{FF2B5EF4-FFF2-40B4-BE49-F238E27FC236}">
                <a16:creationId xmlns:a16="http://schemas.microsoft.com/office/drawing/2014/main" id="{9D05F720-D5DD-465C-200F-5FB62668D33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75625" y="393700"/>
            <a:ext cx="3443288"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07317" y="2140197"/>
            <a:ext cx="9144000" cy="2723543"/>
          </a:xfrm>
          <a:prstGeom prst="rect">
            <a:avLst/>
          </a:prstGeom>
        </p:spPr>
        <p:txBody>
          <a:bodyPr anchor="ctr" anchorCtr="0">
            <a:normAutofit/>
          </a:bodyPr>
          <a:lstStyle>
            <a:lvl1pPr algn="l">
              <a:lnSpc>
                <a:spcPts val="5500"/>
              </a:lnSpc>
              <a:defRPr sz="4500" b="1" baseline="0">
                <a:solidFill>
                  <a:schemeClr val="tx2"/>
                </a:solidFill>
              </a:defRPr>
            </a:lvl1pPr>
          </a:lstStyle>
          <a:p>
            <a:r>
              <a:rPr lang="fi-FI"/>
              <a:t>Muokkaa ots. perustyyl. napsautt.</a:t>
            </a:r>
            <a:endParaRPr lang="fi-FI" dirty="0"/>
          </a:p>
        </p:txBody>
      </p:sp>
      <p:sp>
        <p:nvSpPr>
          <p:cNvPr id="7" name="Slide Number Placeholder 5">
            <a:extLst>
              <a:ext uri="{FF2B5EF4-FFF2-40B4-BE49-F238E27FC236}">
                <a16:creationId xmlns:a16="http://schemas.microsoft.com/office/drawing/2014/main" id="{C21A85C7-ED97-2D25-A448-AAE130136A0A}"/>
              </a:ext>
            </a:extLst>
          </p:cNvPr>
          <p:cNvSpPr>
            <a:spLocks noGrp="1"/>
          </p:cNvSpPr>
          <p:nvPr>
            <p:ph type="sldNum" sz="quarter" idx="10"/>
          </p:nvPr>
        </p:nvSpPr>
        <p:spPr/>
        <p:txBody>
          <a:bodyPr/>
          <a:lstStyle>
            <a:lvl1pPr>
              <a:defRPr sz="1200">
                <a:solidFill>
                  <a:schemeClr val="bg1">
                    <a:lumMod val="50000"/>
                  </a:schemeClr>
                </a:solidFill>
              </a:defRPr>
            </a:lvl1pPr>
          </a:lstStyle>
          <a:p>
            <a:pPr>
              <a:defRPr/>
            </a:pPr>
            <a:fld id="{698F2745-D17D-49E3-B0D7-9B6BCC2E13FF}" type="slidenum">
              <a:rPr lang="uk-UA"/>
              <a:pPr>
                <a:defRPr/>
              </a:pPr>
              <a:t>‹#›</a:t>
            </a:fld>
            <a:endParaRPr lang="uk-UA"/>
          </a:p>
        </p:txBody>
      </p:sp>
      <p:sp>
        <p:nvSpPr>
          <p:cNvPr id="8" name="Footer Placeholder 10">
            <a:extLst>
              <a:ext uri="{FF2B5EF4-FFF2-40B4-BE49-F238E27FC236}">
                <a16:creationId xmlns:a16="http://schemas.microsoft.com/office/drawing/2014/main" id="{7879060A-F366-D812-F75E-E1B2A2F008E9}"/>
              </a:ext>
            </a:extLst>
          </p:cNvPr>
          <p:cNvSpPr>
            <a:spLocks noGrp="1"/>
          </p:cNvSpPr>
          <p:nvPr>
            <p:ph type="ftr" sz="quarter" idx="11"/>
          </p:nvPr>
        </p:nvSpPr>
        <p:spPr/>
        <p:txBody>
          <a:bodyPr/>
          <a:lstStyle>
            <a:lvl1pPr algn="r">
              <a:defRPr sz="1200">
                <a:solidFill>
                  <a:schemeClr val="bg1">
                    <a:lumMod val="50000"/>
                  </a:schemeClr>
                </a:solidFill>
              </a:defRPr>
            </a:lvl1pPr>
          </a:lstStyle>
          <a:p>
            <a:pPr>
              <a:defRPr/>
            </a:pPr>
            <a:endParaRPr lang="fi-FI"/>
          </a:p>
        </p:txBody>
      </p:sp>
    </p:spTree>
    <p:extLst>
      <p:ext uri="{BB962C8B-B14F-4D97-AF65-F5344CB8AC3E}">
        <p14:creationId xmlns:p14="http://schemas.microsoft.com/office/powerpoint/2010/main" val="3044800872"/>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Section Header - straw">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D966264D-CA4F-9101-DA21-060D96408C30}"/>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dirty="0">
              <a:solidFill>
                <a:schemeClr val="tx2"/>
              </a:solidFill>
            </a:endParaRPr>
          </a:p>
        </p:txBody>
      </p:sp>
      <p:sp>
        <p:nvSpPr>
          <p:cNvPr id="4" name="Rectangle 19">
            <a:extLst>
              <a:ext uri="{FF2B5EF4-FFF2-40B4-BE49-F238E27FC236}">
                <a16:creationId xmlns:a16="http://schemas.microsoft.com/office/drawing/2014/main" id="{70EE0B08-35FC-9C8B-4094-8FA83E406009}"/>
              </a:ext>
            </a:extLst>
          </p:cNvPr>
          <p:cNvSpPr/>
          <p:nvPr userDrawn="1"/>
        </p:nvSpPr>
        <p:spPr>
          <a:xfrm>
            <a:off x="1631950" y="1446213"/>
            <a:ext cx="1052513" cy="889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dirty="0"/>
          </a:p>
        </p:txBody>
      </p:sp>
      <p:sp>
        <p:nvSpPr>
          <p:cNvPr id="5" name="Rectangle 21">
            <a:extLst>
              <a:ext uri="{FF2B5EF4-FFF2-40B4-BE49-F238E27FC236}">
                <a16:creationId xmlns:a16="http://schemas.microsoft.com/office/drawing/2014/main" id="{2A6DBECD-3F08-E94D-E20E-F2BB04D04E94}"/>
              </a:ext>
            </a:extLst>
          </p:cNvPr>
          <p:cNvSpPr/>
          <p:nvPr userDrawn="1"/>
        </p:nvSpPr>
        <p:spPr>
          <a:xfrm>
            <a:off x="1631950" y="5468938"/>
            <a:ext cx="1052513" cy="889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dirty="0"/>
          </a:p>
        </p:txBody>
      </p:sp>
      <p:pic>
        <p:nvPicPr>
          <p:cNvPr id="6" name="Picture 1">
            <a:extLst>
              <a:ext uri="{FF2B5EF4-FFF2-40B4-BE49-F238E27FC236}">
                <a16:creationId xmlns:a16="http://schemas.microsoft.com/office/drawing/2014/main" id="{9D05F720-D5DD-465C-200F-5FB62668D33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75625" y="393700"/>
            <a:ext cx="3443288"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07317" y="2140197"/>
            <a:ext cx="9144000" cy="2723543"/>
          </a:xfrm>
          <a:prstGeom prst="rect">
            <a:avLst/>
          </a:prstGeom>
        </p:spPr>
        <p:txBody>
          <a:bodyPr anchor="ctr" anchorCtr="0">
            <a:normAutofit/>
          </a:bodyPr>
          <a:lstStyle>
            <a:lvl1pPr algn="l">
              <a:lnSpc>
                <a:spcPts val="5500"/>
              </a:lnSpc>
              <a:defRPr sz="4500" b="1" baseline="0">
                <a:solidFill>
                  <a:schemeClr val="tx2"/>
                </a:solidFill>
              </a:defRPr>
            </a:lvl1pPr>
          </a:lstStyle>
          <a:p>
            <a:r>
              <a:rPr lang="fi-FI"/>
              <a:t>Muokkaa ots. perustyyl. napsautt.</a:t>
            </a:r>
            <a:endParaRPr lang="fi-FI" dirty="0"/>
          </a:p>
        </p:txBody>
      </p:sp>
      <p:sp>
        <p:nvSpPr>
          <p:cNvPr id="7" name="Slide Number Placeholder 5">
            <a:extLst>
              <a:ext uri="{FF2B5EF4-FFF2-40B4-BE49-F238E27FC236}">
                <a16:creationId xmlns:a16="http://schemas.microsoft.com/office/drawing/2014/main" id="{C21A85C7-ED97-2D25-A448-AAE130136A0A}"/>
              </a:ext>
            </a:extLst>
          </p:cNvPr>
          <p:cNvSpPr>
            <a:spLocks noGrp="1"/>
          </p:cNvSpPr>
          <p:nvPr>
            <p:ph type="sldNum" sz="quarter" idx="10"/>
          </p:nvPr>
        </p:nvSpPr>
        <p:spPr/>
        <p:txBody>
          <a:bodyPr/>
          <a:lstStyle>
            <a:lvl1pPr>
              <a:defRPr sz="1200">
                <a:solidFill>
                  <a:schemeClr val="bg1">
                    <a:lumMod val="50000"/>
                  </a:schemeClr>
                </a:solidFill>
              </a:defRPr>
            </a:lvl1pPr>
          </a:lstStyle>
          <a:p>
            <a:pPr>
              <a:defRPr/>
            </a:pPr>
            <a:fld id="{698F2745-D17D-49E3-B0D7-9B6BCC2E13FF}" type="slidenum">
              <a:rPr lang="uk-UA"/>
              <a:pPr>
                <a:defRPr/>
              </a:pPr>
              <a:t>‹#›</a:t>
            </a:fld>
            <a:endParaRPr lang="uk-UA"/>
          </a:p>
        </p:txBody>
      </p:sp>
      <p:sp>
        <p:nvSpPr>
          <p:cNvPr id="8" name="Footer Placeholder 10">
            <a:extLst>
              <a:ext uri="{FF2B5EF4-FFF2-40B4-BE49-F238E27FC236}">
                <a16:creationId xmlns:a16="http://schemas.microsoft.com/office/drawing/2014/main" id="{7879060A-F366-D812-F75E-E1B2A2F008E9}"/>
              </a:ext>
            </a:extLst>
          </p:cNvPr>
          <p:cNvSpPr>
            <a:spLocks noGrp="1"/>
          </p:cNvSpPr>
          <p:nvPr>
            <p:ph type="ftr" sz="quarter" idx="11"/>
          </p:nvPr>
        </p:nvSpPr>
        <p:spPr/>
        <p:txBody>
          <a:bodyPr/>
          <a:lstStyle>
            <a:lvl1pPr algn="r">
              <a:defRPr sz="1200">
                <a:solidFill>
                  <a:schemeClr val="bg1">
                    <a:lumMod val="50000"/>
                  </a:schemeClr>
                </a:solidFill>
              </a:defRPr>
            </a:lvl1pPr>
          </a:lstStyle>
          <a:p>
            <a:pPr>
              <a:defRPr/>
            </a:pPr>
            <a:endParaRPr lang="fi-FI"/>
          </a:p>
        </p:txBody>
      </p:sp>
    </p:spTree>
    <p:extLst>
      <p:ext uri="{BB962C8B-B14F-4D97-AF65-F5344CB8AC3E}">
        <p14:creationId xmlns:p14="http://schemas.microsoft.com/office/powerpoint/2010/main" val="2725248197"/>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content &amp;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2AF3A8A-A050-B0AC-4897-69B9CB3CEF4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18800" y="198438"/>
            <a:ext cx="1138238"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p:cNvSpPr>
            <a:spLocks noGrp="1"/>
          </p:cNvSpPr>
          <p:nvPr>
            <p:ph idx="17"/>
          </p:nvPr>
        </p:nvSpPr>
        <p:spPr>
          <a:xfrm>
            <a:off x="6016833" y="1825625"/>
            <a:ext cx="5024230" cy="4351338"/>
          </a:xfrm>
          <a:prstGeom prst="rect">
            <a:avLst/>
          </a:prstGeom>
        </p:spPr>
        <p:txBody>
          <a:bodyPr/>
          <a:lstStyle>
            <a:lvl1pPr>
              <a:buClr>
                <a:schemeClr val="accent1"/>
              </a:buClr>
              <a:defRPr sz="2600" baseline="0">
                <a:latin typeface="calibri" charset="0"/>
                <a:ea typeface="Georgia" charset="0"/>
                <a:cs typeface="Georgia" charset="0"/>
              </a:defRPr>
            </a:lvl1pPr>
            <a:lvl2pPr>
              <a:buClr>
                <a:schemeClr val="accent1"/>
              </a:buClr>
              <a:defRPr baseline="0">
                <a:latin typeface="calibri" charset="0"/>
                <a:ea typeface="Georgia" charset="0"/>
                <a:cs typeface="Georgia" charset="0"/>
              </a:defRPr>
            </a:lvl2pPr>
            <a:lvl3pPr>
              <a:buClr>
                <a:schemeClr val="accent1"/>
              </a:buClr>
              <a:defRPr baseline="0">
                <a:latin typeface="calibri" charset="0"/>
                <a:ea typeface="Georgia" charset="0"/>
                <a:cs typeface="Georgia" charset="0"/>
              </a:defRPr>
            </a:lvl3pPr>
            <a:lvl4pPr>
              <a:buClr>
                <a:schemeClr val="accent1"/>
              </a:buClr>
              <a:defRPr baseline="0">
                <a:latin typeface="calibri" charset="0"/>
                <a:ea typeface="Georgia" charset="0"/>
                <a:cs typeface="Georgia" charset="0"/>
              </a:defRPr>
            </a:lvl4pPr>
            <a:lvl5pPr>
              <a:buClr>
                <a:schemeClr val="accent1"/>
              </a:buClr>
              <a:defRPr baseline="0">
                <a:latin typeface="calibri" charset="0"/>
                <a:ea typeface="Georgia" charset="0"/>
                <a:cs typeface="Georgia"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Title 1"/>
          <p:cNvSpPr>
            <a:spLocks noGrp="1"/>
          </p:cNvSpPr>
          <p:nvPr>
            <p:ph type="title"/>
          </p:nvPr>
        </p:nvSpPr>
        <p:spPr>
          <a:xfrm>
            <a:off x="528098" y="365125"/>
            <a:ext cx="9757458" cy="1325563"/>
          </a:xfrm>
          <a:prstGeom prst="rect">
            <a:avLst/>
          </a:prstGeom>
        </p:spPr>
        <p:txBody>
          <a:bodyPr anchor="ctr">
            <a:normAutofit/>
          </a:bodyPr>
          <a:lstStyle>
            <a:lvl1pPr>
              <a:lnSpc>
                <a:spcPts val="4000"/>
              </a:lnSpc>
              <a:defRPr sz="3800" b="1" baseline="0">
                <a:ln>
                  <a:noFill/>
                </a:ln>
                <a:solidFill>
                  <a:schemeClr val="tx2"/>
                </a:solidFill>
                <a:latin typeface="calibri" charset="0"/>
                <a:ea typeface="Trebuchet MS" charset="0"/>
                <a:cs typeface="Trebuchet MS" charset="0"/>
              </a:defRPr>
            </a:lvl1pPr>
          </a:lstStyle>
          <a:p>
            <a:r>
              <a:rPr lang="fi-FI"/>
              <a:t>Muokkaa ots. perustyyl. napsautt.</a:t>
            </a:r>
            <a:endParaRPr lang="fi-FI" dirty="0"/>
          </a:p>
        </p:txBody>
      </p:sp>
      <p:sp>
        <p:nvSpPr>
          <p:cNvPr id="3" name="Content Placeholder 2"/>
          <p:cNvSpPr>
            <a:spLocks noGrp="1"/>
          </p:cNvSpPr>
          <p:nvPr>
            <p:ph idx="1"/>
          </p:nvPr>
        </p:nvSpPr>
        <p:spPr>
          <a:xfrm>
            <a:off x="528098" y="1825625"/>
            <a:ext cx="5024230" cy="4351338"/>
          </a:xfrm>
          <a:prstGeom prst="rect">
            <a:avLst/>
          </a:prstGeom>
        </p:spPr>
        <p:txBody>
          <a:bodyPr/>
          <a:lstStyle>
            <a:lvl1pPr>
              <a:buClr>
                <a:schemeClr val="accent1"/>
              </a:buClr>
              <a:defRPr sz="2600" baseline="0">
                <a:latin typeface="calibri" charset="0"/>
                <a:ea typeface="Georgia" charset="0"/>
                <a:cs typeface="Georgia" charset="0"/>
              </a:defRPr>
            </a:lvl1pPr>
            <a:lvl2pPr>
              <a:buClr>
                <a:schemeClr val="accent1"/>
              </a:buClr>
              <a:defRPr baseline="0">
                <a:latin typeface="calibri" charset="0"/>
                <a:ea typeface="Georgia" charset="0"/>
                <a:cs typeface="Georgia" charset="0"/>
              </a:defRPr>
            </a:lvl2pPr>
            <a:lvl3pPr>
              <a:buClr>
                <a:schemeClr val="accent1"/>
              </a:buClr>
              <a:defRPr baseline="0">
                <a:latin typeface="calibri" charset="0"/>
                <a:ea typeface="Georgia" charset="0"/>
                <a:cs typeface="Georgia" charset="0"/>
              </a:defRPr>
            </a:lvl3pPr>
            <a:lvl4pPr>
              <a:buClr>
                <a:schemeClr val="accent1"/>
              </a:buClr>
              <a:defRPr baseline="0">
                <a:latin typeface="calibri" charset="0"/>
                <a:ea typeface="Georgia" charset="0"/>
                <a:cs typeface="Georgia" charset="0"/>
              </a:defRPr>
            </a:lvl4pPr>
            <a:lvl5pPr>
              <a:buClr>
                <a:schemeClr val="accent1"/>
              </a:buClr>
              <a:defRPr baseline="0">
                <a:latin typeface="calibri" charset="0"/>
                <a:ea typeface="Georgia" charset="0"/>
                <a:cs typeface="Georgia"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Slide Number Placeholder 5">
            <a:extLst>
              <a:ext uri="{FF2B5EF4-FFF2-40B4-BE49-F238E27FC236}">
                <a16:creationId xmlns:a16="http://schemas.microsoft.com/office/drawing/2014/main" id="{99BFF796-17D7-8B4A-A2E5-C684F0D70188}"/>
              </a:ext>
            </a:extLst>
          </p:cNvPr>
          <p:cNvSpPr>
            <a:spLocks noGrp="1"/>
          </p:cNvSpPr>
          <p:nvPr>
            <p:ph type="sldNum" sz="quarter" idx="18"/>
          </p:nvPr>
        </p:nvSpPr>
        <p:spPr/>
        <p:txBody>
          <a:bodyPr/>
          <a:lstStyle>
            <a:lvl1pPr>
              <a:defRPr sz="1200">
                <a:solidFill>
                  <a:schemeClr val="bg1">
                    <a:lumMod val="50000"/>
                  </a:schemeClr>
                </a:solidFill>
              </a:defRPr>
            </a:lvl1pPr>
          </a:lstStyle>
          <a:p>
            <a:pPr>
              <a:defRPr/>
            </a:pPr>
            <a:fld id="{AAB12DB2-5A4D-4456-850E-B8FBE95A2421}" type="slidenum">
              <a:rPr lang="uk-UA"/>
              <a:pPr>
                <a:defRPr/>
              </a:pPr>
              <a:t>‹#›</a:t>
            </a:fld>
            <a:endParaRPr lang="uk-UA"/>
          </a:p>
        </p:txBody>
      </p:sp>
      <p:sp>
        <p:nvSpPr>
          <p:cNvPr id="6" name="Footer Placeholder 10">
            <a:extLst>
              <a:ext uri="{FF2B5EF4-FFF2-40B4-BE49-F238E27FC236}">
                <a16:creationId xmlns:a16="http://schemas.microsoft.com/office/drawing/2014/main" id="{A878D0B1-BCF6-B628-3CC6-EB1A025D9C09}"/>
              </a:ext>
            </a:extLst>
          </p:cNvPr>
          <p:cNvSpPr>
            <a:spLocks noGrp="1"/>
          </p:cNvSpPr>
          <p:nvPr>
            <p:ph type="ftr" sz="quarter" idx="19"/>
          </p:nvPr>
        </p:nvSpPr>
        <p:spPr/>
        <p:txBody>
          <a:bodyPr/>
          <a:lstStyle>
            <a:lvl1pPr algn="r">
              <a:defRPr sz="1200">
                <a:solidFill>
                  <a:schemeClr val="bg1">
                    <a:lumMod val="50000"/>
                  </a:schemeClr>
                </a:solidFill>
              </a:defRPr>
            </a:lvl1pPr>
          </a:lstStyle>
          <a:p>
            <a:pPr>
              <a:defRPr/>
            </a:pPr>
            <a:endParaRPr lang="fi-FI"/>
          </a:p>
        </p:txBody>
      </p:sp>
    </p:spTree>
    <p:extLst>
      <p:ext uri="{BB962C8B-B14F-4D97-AF65-F5344CB8AC3E}">
        <p14:creationId xmlns:p14="http://schemas.microsoft.com/office/powerpoint/2010/main" val="386916316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Välikalvo - Vaaleanpunainen">
    <p:spTree>
      <p:nvGrpSpPr>
        <p:cNvPr id="1" name=""/>
        <p:cNvGrpSpPr/>
        <p:nvPr/>
      </p:nvGrpSpPr>
      <p:grpSpPr>
        <a:xfrm>
          <a:off x="0" y="0"/>
          <a:ext cx="0" cy="0"/>
          <a:chOff x="0" y="0"/>
          <a:chExt cx="0" cy="0"/>
        </a:xfrm>
      </p:grpSpPr>
      <p:sp>
        <p:nvSpPr>
          <p:cNvPr id="4" name="Rectangle 17">
            <a:extLst>
              <a:ext uri="{FF2B5EF4-FFF2-40B4-BE49-F238E27FC236}">
                <a16:creationId xmlns:a16="http://schemas.microsoft.com/office/drawing/2014/main" id="{94D0D892-ECAD-4B4F-A4D0-0AADE880D171}"/>
              </a:ext>
            </a:extLst>
          </p:cNvPr>
          <p:cNvSpPr/>
          <p:nvPr userDrawn="1"/>
        </p:nvSpPr>
        <p:spPr>
          <a:xfrm>
            <a:off x="252413" y="250825"/>
            <a:ext cx="11687175" cy="6356350"/>
          </a:xfrm>
          <a:prstGeom prst="rect">
            <a:avLst/>
          </a:prstGeom>
          <a:solidFill>
            <a:srgbClr val="FAB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FI" dirty="0"/>
          </a:p>
        </p:txBody>
      </p:sp>
      <p:pic>
        <p:nvPicPr>
          <p:cNvPr id="5" name="Picture 2">
            <a:extLst>
              <a:ext uri="{FF2B5EF4-FFF2-40B4-BE49-F238E27FC236}">
                <a16:creationId xmlns:a16="http://schemas.microsoft.com/office/drawing/2014/main" id="{FA113D25-46CC-4022-BEFD-76F2AE67725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9450" y="5154613"/>
            <a:ext cx="2849563" cy="152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879BC0A4-C53A-47E8-AF5D-0CDDC897A65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0113" y="4919663"/>
            <a:ext cx="960437"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a:extLst>
              <a:ext uri="{FF2B5EF4-FFF2-40B4-BE49-F238E27FC236}">
                <a16:creationId xmlns:a16="http://schemas.microsoft.com/office/drawing/2014/main" id="{61EC93D0-C536-44A8-9B75-3943F474B6F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653588" y="4575175"/>
            <a:ext cx="11557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a:extLst>
              <a:ext uri="{FF2B5EF4-FFF2-40B4-BE49-F238E27FC236}">
                <a16:creationId xmlns:a16="http://schemas.microsoft.com/office/drawing/2014/main" id="{27C59A61-8FC6-44AF-A8A3-A7201AF989E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207625" y="2027238"/>
            <a:ext cx="1201738"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a:extLst>
              <a:ext uri="{FF2B5EF4-FFF2-40B4-BE49-F238E27FC236}">
                <a16:creationId xmlns:a16="http://schemas.microsoft.com/office/drawing/2014/main" id="{986D5C62-9122-42C9-B290-ADDD875F39C9}"/>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82638" y="1206500"/>
            <a:ext cx="234315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ctrTitle"/>
          </p:nvPr>
        </p:nvSpPr>
        <p:spPr>
          <a:xfrm>
            <a:off x="3432495" y="2660633"/>
            <a:ext cx="5327009" cy="1102323"/>
          </a:xfrm>
        </p:spPr>
        <p:txBody>
          <a:bodyPr>
            <a:normAutofit/>
          </a:bodyPr>
          <a:lstStyle>
            <a:lvl1pPr algn="ctr">
              <a:defRPr sz="40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15" name="Subtitle 2"/>
          <p:cNvSpPr>
            <a:spLocks noGrp="1"/>
          </p:cNvSpPr>
          <p:nvPr>
            <p:ph type="subTitle" idx="1"/>
          </p:nvPr>
        </p:nvSpPr>
        <p:spPr>
          <a:xfrm>
            <a:off x="3432495" y="4128381"/>
            <a:ext cx="5327009" cy="609199"/>
          </a:xfrm>
        </p:spPr>
        <p:txBody>
          <a:bodyPr>
            <a:normAutofit/>
          </a:bodyPr>
          <a:lstStyle>
            <a:lvl1pPr marL="0" indent="0" algn="ctr">
              <a:buNone/>
              <a:defRPr sz="1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endParaRPr lang="en-US" dirty="0"/>
          </a:p>
        </p:txBody>
      </p:sp>
    </p:spTree>
    <p:extLst>
      <p:ext uri="{BB962C8B-B14F-4D97-AF65-F5344CB8AC3E}">
        <p14:creationId xmlns:p14="http://schemas.microsoft.com/office/powerpoint/2010/main" val="25118379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amp; content - 4 columns">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13A5D511-7B23-1A81-0FF1-171A469508D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18800" y="198438"/>
            <a:ext cx="1138238"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28098" y="365125"/>
            <a:ext cx="9757458" cy="1325563"/>
          </a:xfrm>
          <a:prstGeom prst="rect">
            <a:avLst/>
          </a:prstGeom>
        </p:spPr>
        <p:txBody>
          <a:bodyPr anchor="ctr">
            <a:normAutofit/>
          </a:bodyPr>
          <a:lstStyle>
            <a:lvl1pPr>
              <a:lnSpc>
                <a:spcPts val="4000"/>
              </a:lnSpc>
              <a:defRPr sz="3800" b="1" baseline="0">
                <a:ln>
                  <a:noFill/>
                </a:ln>
                <a:solidFill>
                  <a:schemeClr val="tx2"/>
                </a:solidFill>
                <a:latin typeface="calibri" charset="0"/>
                <a:ea typeface="Trebuchet MS" charset="0"/>
                <a:cs typeface="Trebuchet MS" charset="0"/>
              </a:defRPr>
            </a:lvl1pPr>
          </a:lstStyle>
          <a:p>
            <a:r>
              <a:rPr lang="fi-FI"/>
              <a:t>Muokkaa ots. perustyyl. napsautt.</a:t>
            </a:r>
            <a:endParaRPr lang="fi-FI" dirty="0"/>
          </a:p>
        </p:txBody>
      </p:sp>
      <p:sp>
        <p:nvSpPr>
          <p:cNvPr id="3" name="Content Placeholder 2"/>
          <p:cNvSpPr>
            <a:spLocks noGrp="1"/>
          </p:cNvSpPr>
          <p:nvPr>
            <p:ph idx="1"/>
          </p:nvPr>
        </p:nvSpPr>
        <p:spPr>
          <a:xfrm>
            <a:off x="528099" y="1825625"/>
            <a:ext cx="2580862" cy="4351338"/>
          </a:xfrm>
          <a:prstGeom prst="rect">
            <a:avLst/>
          </a:prstGeom>
        </p:spPr>
        <p:txBody>
          <a:bodyPr/>
          <a:lstStyle>
            <a:lvl1pPr marL="171450" indent="-171450">
              <a:buClr>
                <a:schemeClr val="accent1"/>
              </a:buClr>
              <a:buFont typeface="Arial" charset="0"/>
              <a:buChar char="•"/>
              <a:defRPr sz="2000" baseline="0">
                <a:latin typeface="calibri" charset="0"/>
                <a:ea typeface="Georgia" charset="0"/>
                <a:cs typeface="Georgia" charset="0"/>
              </a:defRPr>
            </a:lvl1pPr>
            <a:lvl2pPr>
              <a:buClr>
                <a:schemeClr val="accent1"/>
              </a:buClr>
              <a:defRPr sz="1000" baseline="0">
                <a:latin typeface="calibri" charset="0"/>
                <a:ea typeface="Georgia" charset="0"/>
                <a:cs typeface="Georgia" charset="0"/>
              </a:defRPr>
            </a:lvl2pPr>
            <a:lvl3pPr>
              <a:buClr>
                <a:schemeClr val="accent1"/>
              </a:buClr>
              <a:defRPr sz="800" baseline="0">
                <a:latin typeface="calibri" charset="0"/>
                <a:ea typeface="Georgia" charset="0"/>
                <a:cs typeface="Georgia" charset="0"/>
              </a:defRPr>
            </a:lvl3pPr>
            <a:lvl4pPr>
              <a:buClr>
                <a:schemeClr val="accent1"/>
              </a:buClr>
              <a:defRPr baseline="0">
                <a:latin typeface="calibri" charset="0"/>
                <a:ea typeface="Georgia" charset="0"/>
                <a:cs typeface="Georgia" charset="0"/>
              </a:defRPr>
            </a:lvl4pPr>
            <a:lvl5pPr>
              <a:buClr>
                <a:schemeClr val="accent1"/>
              </a:buClr>
              <a:defRPr baseline="0">
                <a:latin typeface="calibri" charset="0"/>
                <a:ea typeface="Georgia" charset="0"/>
                <a:cs typeface="Georgia" charset="0"/>
              </a:defRPr>
            </a:lvl5pPr>
          </a:lstStyle>
          <a:p>
            <a:pPr lvl="0"/>
            <a:r>
              <a:rPr lang="fi-FI"/>
              <a:t>Muokkaa tekstin perustyylejä napsauttamalla</a:t>
            </a:r>
          </a:p>
        </p:txBody>
      </p:sp>
      <p:sp>
        <p:nvSpPr>
          <p:cNvPr id="12" name="Content Placeholder 2"/>
          <p:cNvSpPr>
            <a:spLocks noGrp="1"/>
          </p:cNvSpPr>
          <p:nvPr>
            <p:ph idx="14"/>
          </p:nvPr>
        </p:nvSpPr>
        <p:spPr>
          <a:xfrm>
            <a:off x="3416081" y="1825625"/>
            <a:ext cx="2580862" cy="4351338"/>
          </a:xfrm>
          <a:prstGeom prst="rect">
            <a:avLst/>
          </a:prstGeom>
        </p:spPr>
        <p:txBody>
          <a:bodyPr/>
          <a:lstStyle>
            <a:lvl1pPr marL="171450" indent="-171450">
              <a:buClr>
                <a:schemeClr val="accent1"/>
              </a:buClr>
              <a:buFont typeface="Arial" charset="0"/>
              <a:buChar char="•"/>
              <a:defRPr sz="2000" baseline="0">
                <a:latin typeface="calibri" charset="0"/>
                <a:ea typeface="Georgia" charset="0"/>
                <a:cs typeface="Georgia" charset="0"/>
              </a:defRPr>
            </a:lvl1pPr>
            <a:lvl2pPr>
              <a:buClr>
                <a:schemeClr val="accent1"/>
              </a:buClr>
              <a:defRPr sz="1000" baseline="0">
                <a:latin typeface="calibri" charset="0"/>
                <a:ea typeface="Georgia" charset="0"/>
                <a:cs typeface="Georgia" charset="0"/>
              </a:defRPr>
            </a:lvl2pPr>
            <a:lvl3pPr>
              <a:buClr>
                <a:schemeClr val="accent1"/>
              </a:buClr>
              <a:defRPr sz="800" baseline="0">
                <a:latin typeface="calibri" charset="0"/>
                <a:ea typeface="Georgia" charset="0"/>
                <a:cs typeface="Georgia" charset="0"/>
              </a:defRPr>
            </a:lvl3pPr>
            <a:lvl4pPr>
              <a:buClr>
                <a:schemeClr val="accent1"/>
              </a:buClr>
              <a:defRPr baseline="0">
                <a:latin typeface="calibri" charset="0"/>
                <a:ea typeface="Georgia" charset="0"/>
                <a:cs typeface="Georgia" charset="0"/>
              </a:defRPr>
            </a:lvl4pPr>
            <a:lvl5pPr>
              <a:buClr>
                <a:schemeClr val="accent1"/>
              </a:buClr>
              <a:defRPr baseline="0">
                <a:latin typeface="calibri" charset="0"/>
                <a:ea typeface="Georgia" charset="0"/>
                <a:cs typeface="Georgia" charset="0"/>
              </a:defRPr>
            </a:lvl5pPr>
          </a:lstStyle>
          <a:p>
            <a:pPr lvl="0"/>
            <a:r>
              <a:rPr lang="fi-FI"/>
              <a:t>Muokkaa tekstin perustyylejä napsauttamalla</a:t>
            </a:r>
          </a:p>
        </p:txBody>
      </p:sp>
      <p:sp>
        <p:nvSpPr>
          <p:cNvPr id="13" name="Content Placeholder 2"/>
          <p:cNvSpPr>
            <a:spLocks noGrp="1"/>
          </p:cNvSpPr>
          <p:nvPr>
            <p:ph idx="15"/>
          </p:nvPr>
        </p:nvSpPr>
        <p:spPr>
          <a:xfrm>
            <a:off x="6288161" y="1825625"/>
            <a:ext cx="2580862" cy="4351338"/>
          </a:xfrm>
          <a:prstGeom prst="rect">
            <a:avLst/>
          </a:prstGeom>
        </p:spPr>
        <p:txBody>
          <a:bodyPr/>
          <a:lstStyle>
            <a:lvl1pPr marL="171450" indent="-171450">
              <a:buClr>
                <a:schemeClr val="accent1"/>
              </a:buClr>
              <a:buFont typeface="Arial" charset="0"/>
              <a:buChar char="•"/>
              <a:defRPr sz="2000" baseline="0">
                <a:latin typeface="calibri" charset="0"/>
                <a:ea typeface="Georgia" charset="0"/>
                <a:cs typeface="Georgia" charset="0"/>
              </a:defRPr>
            </a:lvl1pPr>
            <a:lvl2pPr>
              <a:buClr>
                <a:schemeClr val="accent1"/>
              </a:buClr>
              <a:defRPr sz="1000" baseline="0">
                <a:latin typeface="calibri" charset="0"/>
                <a:ea typeface="Georgia" charset="0"/>
                <a:cs typeface="Georgia" charset="0"/>
              </a:defRPr>
            </a:lvl2pPr>
            <a:lvl3pPr>
              <a:buClr>
                <a:schemeClr val="accent1"/>
              </a:buClr>
              <a:defRPr sz="800" baseline="0">
                <a:latin typeface="calibri" charset="0"/>
                <a:ea typeface="Georgia" charset="0"/>
                <a:cs typeface="Georgia" charset="0"/>
              </a:defRPr>
            </a:lvl3pPr>
            <a:lvl4pPr>
              <a:buClr>
                <a:schemeClr val="accent1"/>
              </a:buClr>
              <a:defRPr baseline="0">
                <a:latin typeface="calibri" charset="0"/>
                <a:ea typeface="Georgia" charset="0"/>
                <a:cs typeface="Georgia" charset="0"/>
              </a:defRPr>
            </a:lvl4pPr>
            <a:lvl5pPr>
              <a:buClr>
                <a:schemeClr val="accent1"/>
              </a:buClr>
              <a:defRPr baseline="0">
                <a:latin typeface="calibri" charset="0"/>
                <a:ea typeface="Georgia" charset="0"/>
                <a:cs typeface="Georgia" charset="0"/>
              </a:defRPr>
            </a:lvl5pPr>
          </a:lstStyle>
          <a:p>
            <a:pPr lvl="0"/>
            <a:r>
              <a:rPr lang="fi-FI"/>
              <a:t>Muokkaa tekstin perustyylejä napsauttamalla</a:t>
            </a:r>
          </a:p>
        </p:txBody>
      </p:sp>
      <p:sp>
        <p:nvSpPr>
          <p:cNvPr id="16" name="Content Placeholder 2"/>
          <p:cNvSpPr>
            <a:spLocks noGrp="1"/>
          </p:cNvSpPr>
          <p:nvPr>
            <p:ph idx="16"/>
          </p:nvPr>
        </p:nvSpPr>
        <p:spPr>
          <a:xfrm>
            <a:off x="9152290" y="1825625"/>
            <a:ext cx="2580862" cy="4351338"/>
          </a:xfrm>
          <a:prstGeom prst="rect">
            <a:avLst/>
          </a:prstGeom>
        </p:spPr>
        <p:txBody>
          <a:bodyPr/>
          <a:lstStyle>
            <a:lvl1pPr marL="171450" indent="-171450">
              <a:buClr>
                <a:schemeClr val="accent1"/>
              </a:buClr>
              <a:buFont typeface="Arial" charset="0"/>
              <a:buChar char="•"/>
              <a:defRPr sz="2000" baseline="0">
                <a:latin typeface="calibri" charset="0"/>
                <a:ea typeface="Georgia" charset="0"/>
                <a:cs typeface="Georgia" charset="0"/>
              </a:defRPr>
            </a:lvl1pPr>
            <a:lvl2pPr>
              <a:buClr>
                <a:schemeClr val="accent1"/>
              </a:buClr>
              <a:defRPr sz="1000" baseline="0">
                <a:latin typeface="calibri" charset="0"/>
                <a:ea typeface="Georgia" charset="0"/>
                <a:cs typeface="Georgia" charset="0"/>
              </a:defRPr>
            </a:lvl2pPr>
            <a:lvl3pPr>
              <a:buClr>
                <a:schemeClr val="accent1"/>
              </a:buClr>
              <a:defRPr sz="800" baseline="0">
                <a:latin typeface="calibri" charset="0"/>
                <a:ea typeface="Georgia" charset="0"/>
                <a:cs typeface="Georgia" charset="0"/>
              </a:defRPr>
            </a:lvl3pPr>
            <a:lvl4pPr>
              <a:buClr>
                <a:schemeClr val="accent1"/>
              </a:buClr>
              <a:defRPr baseline="0">
                <a:latin typeface="calibri" charset="0"/>
                <a:ea typeface="Georgia" charset="0"/>
                <a:cs typeface="Georgia" charset="0"/>
              </a:defRPr>
            </a:lvl4pPr>
            <a:lvl5pPr>
              <a:buClr>
                <a:schemeClr val="accent1"/>
              </a:buClr>
              <a:defRPr baseline="0">
                <a:latin typeface="calibri" charset="0"/>
                <a:ea typeface="Georgia" charset="0"/>
                <a:cs typeface="Georgia" charset="0"/>
              </a:defRPr>
            </a:lvl5pPr>
          </a:lstStyle>
          <a:p>
            <a:pPr lvl="0"/>
            <a:r>
              <a:rPr lang="fi-FI"/>
              <a:t>Muokkaa tekstin perustyylejä napsauttamalla</a:t>
            </a:r>
          </a:p>
        </p:txBody>
      </p:sp>
      <p:sp>
        <p:nvSpPr>
          <p:cNvPr id="5" name="Slide Number Placeholder 5">
            <a:extLst>
              <a:ext uri="{FF2B5EF4-FFF2-40B4-BE49-F238E27FC236}">
                <a16:creationId xmlns:a16="http://schemas.microsoft.com/office/drawing/2014/main" id="{C91C322C-FBD7-40DB-2052-0FA918A14B1B}"/>
              </a:ext>
            </a:extLst>
          </p:cNvPr>
          <p:cNvSpPr>
            <a:spLocks noGrp="1"/>
          </p:cNvSpPr>
          <p:nvPr>
            <p:ph type="sldNum" sz="quarter" idx="17"/>
          </p:nvPr>
        </p:nvSpPr>
        <p:spPr/>
        <p:txBody>
          <a:bodyPr/>
          <a:lstStyle>
            <a:lvl1pPr>
              <a:defRPr sz="1200">
                <a:solidFill>
                  <a:schemeClr val="bg1">
                    <a:lumMod val="50000"/>
                  </a:schemeClr>
                </a:solidFill>
              </a:defRPr>
            </a:lvl1pPr>
          </a:lstStyle>
          <a:p>
            <a:pPr>
              <a:defRPr/>
            </a:pPr>
            <a:fld id="{1B2BBA28-68A4-4E44-AE2A-9924E4EC2874}" type="slidenum">
              <a:rPr lang="uk-UA"/>
              <a:pPr>
                <a:defRPr/>
              </a:pPr>
              <a:t>‹#›</a:t>
            </a:fld>
            <a:endParaRPr lang="uk-UA"/>
          </a:p>
        </p:txBody>
      </p:sp>
      <p:sp>
        <p:nvSpPr>
          <p:cNvPr id="6" name="Footer Placeholder 10">
            <a:extLst>
              <a:ext uri="{FF2B5EF4-FFF2-40B4-BE49-F238E27FC236}">
                <a16:creationId xmlns:a16="http://schemas.microsoft.com/office/drawing/2014/main" id="{680FA6F9-3A6B-9AF5-B040-BB99903011C9}"/>
              </a:ext>
            </a:extLst>
          </p:cNvPr>
          <p:cNvSpPr>
            <a:spLocks noGrp="1"/>
          </p:cNvSpPr>
          <p:nvPr>
            <p:ph type="ftr" sz="quarter" idx="18"/>
          </p:nvPr>
        </p:nvSpPr>
        <p:spPr/>
        <p:txBody>
          <a:bodyPr/>
          <a:lstStyle>
            <a:lvl1pPr algn="r">
              <a:defRPr sz="1200">
                <a:solidFill>
                  <a:schemeClr val="bg1">
                    <a:lumMod val="50000"/>
                  </a:schemeClr>
                </a:solidFill>
              </a:defRPr>
            </a:lvl1pPr>
          </a:lstStyle>
          <a:p>
            <a:pPr>
              <a:defRPr/>
            </a:pPr>
            <a:endParaRPr lang="fi-FI"/>
          </a:p>
        </p:txBody>
      </p:sp>
    </p:spTree>
    <p:extLst>
      <p:ext uri="{BB962C8B-B14F-4D97-AF65-F5344CB8AC3E}">
        <p14:creationId xmlns:p14="http://schemas.microsoft.com/office/powerpoint/2010/main" val="1318498089"/>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Kansi - Sinine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4B683CF-071B-6D9F-DEE4-CD6BD07064C0}"/>
              </a:ext>
            </a:extLst>
          </p:cNvPr>
          <p:cNvSpPr/>
          <p:nvPr userDrawn="1"/>
        </p:nvSpPr>
        <p:spPr>
          <a:xfrm>
            <a:off x="251716" y="256232"/>
            <a:ext cx="11688566" cy="5774076"/>
          </a:xfrm>
          <a:prstGeom prst="rect">
            <a:avLst/>
          </a:prstGeom>
          <a:solidFill>
            <a:srgbClr val="185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pic>
        <p:nvPicPr>
          <p:cNvPr id="14" name="Picture 13">
            <a:extLst>
              <a:ext uri="{FF2B5EF4-FFF2-40B4-BE49-F238E27FC236}">
                <a16:creationId xmlns:a16="http://schemas.microsoft.com/office/drawing/2014/main" id="{B092FE04-D190-D068-40B5-DF33AFECAC1C}"/>
              </a:ext>
            </a:extLst>
          </p:cNvPr>
          <p:cNvPicPr>
            <a:picLocks noChangeAspect="1"/>
          </p:cNvPicPr>
          <p:nvPr userDrawn="1"/>
        </p:nvPicPr>
        <p:blipFill>
          <a:blip r:embed="rId2"/>
          <a:stretch>
            <a:fillRect/>
          </a:stretch>
        </p:blipFill>
        <p:spPr>
          <a:xfrm>
            <a:off x="251716" y="764861"/>
            <a:ext cx="3875784" cy="4531830"/>
          </a:xfrm>
          <a:prstGeom prst="rect">
            <a:avLst/>
          </a:prstGeom>
        </p:spPr>
      </p:pic>
      <p:sp>
        <p:nvSpPr>
          <p:cNvPr id="19" name="Title 1">
            <a:extLst>
              <a:ext uri="{FF2B5EF4-FFF2-40B4-BE49-F238E27FC236}">
                <a16:creationId xmlns:a16="http://schemas.microsoft.com/office/drawing/2014/main" id="{195F5E56-9EF8-8B0F-85CD-96B7B49A52D6}"/>
              </a:ext>
            </a:extLst>
          </p:cNvPr>
          <p:cNvSpPr>
            <a:spLocks noGrp="1"/>
          </p:cNvSpPr>
          <p:nvPr>
            <p:ph type="ctrTitle"/>
          </p:nvPr>
        </p:nvSpPr>
        <p:spPr>
          <a:xfrm>
            <a:off x="5718930" y="2343042"/>
            <a:ext cx="5327009" cy="1102323"/>
          </a:xfrm>
        </p:spPr>
        <p:txBody>
          <a:bodyPr>
            <a:normAutofit/>
          </a:bodyPr>
          <a:lstStyle>
            <a:lvl1pPr algn="l">
              <a:defRPr sz="4000">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20" name="Subtitle 2">
            <a:extLst>
              <a:ext uri="{FF2B5EF4-FFF2-40B4-BE49-F238E27FC236}">
                <a16:creationId xmlns:a16="http://schemas.microsoft.com/office/drawing/2014/main" id="{A635F0C0-FDC2-3BDC-00F5-96B9A311F7A0}"/>
              </a:ext>
            </a:extLst>
          </p:cNvPr>
          <p:cNvSpPr>
            <a:spLocks noGrp="1"/>
          </p:cNvSpPr>
          <p:nvPr>
            <p:ph type="subTitle" idx="1"/>
          </p:nvPr>
        </p:nvSpPr>
        <p:spPr>
          <a:xfrm>
            <a:off x="5718930" y="3838156"/>
            <a:ext cx="5327009" cy="609199"/>
          </a:xfrm>
        </p:spPr>
        <p:txBody>
          <a:bodyPr>
            <a:normAutofit/>
          </a:bodyPr>
          <a:lstStyle>
            <a:lvl1pPr marL="0" indent="0" algn="l">
              <a:buNone/>
              <a:defRPr sz="1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endParaRPr lang="en-US" dirty="0"/>
          </a:p>
        </p:txBody>
      </p:sp>
      <p:pic>
        <p:nvPicPr>
          <p:cNvPr id="6" name="Picture 5">
            <a:extLst>
              <a:ext uri="{FF2B5EF4-FFF2-40B4-BE49-F238E27FC236}">
                <a16:creationId xmlns:a16="http://schemas.microsoft.com/office/drawing/2014/main" id="{F6800718-6418-BDB6-73F5-94F9F51F837E}"/>
              </a:ext>
            </a:extLst>
          </p:cNvPr>
          <p:cNvPicPr>
            <a:picLocks noChangeAspect="1"/>
          </p:cNvPicPr>
          <p:nvPr userDrawn="1"/>
        </p:nvPicPr>
        <p:blipFill>
          <a:blip r:embed="rId3"/>
          <a:stretch>
            <a:fillRect/>
          </a:stretch>
        </p:blipFill>
        <p:spPr>
          <a:xfrm>
            <a:off x="10506127" y="6246518"/>
            <a:ext cx="1411896" cy="306370"/>
          </a:xfrm>
          <a:prstGeom prst="rect">
            <a:avLst/>
          </a:prstGeom>
        </p:spPr>
      </p:pic>
      <p:pic>
        <p:nvPicPr>
          <p:cNvPr id="7" name="Picture 6">
            <a:extLst>
              <a:ext uri="{FF2B5EF4-FFF2-40B4-BE49-F238E27FC236}">
                <a16:creationId xmlns:a16="http://schemas.microsoft.com/office/drawing/2014/main" id="{1E04144B-8D84-263C-5CF2-A0B8DF257C80}"/>
              </a:ext>
            </a:extLst>
          </p:cNvPr>
          <p:cNvPicPr>
            <a:picLocks noChangeAspect="1"/>
          </p:cNvPicPr>
          <p:nvPr userDrawn="1"/>
        </p:nvPicPr>
        <p:blipFill>
          <a:blip r:embed="rId4"/>
          <a:stretch>
            <a:fillRect/>
          </a:stretch>
        </p:blipFill>
        <p:spPr>
          <a:xfrm>
            <a:off x="8864880" y="6246518"/>
            <a:ext cx="1411896" cy="306370"/>
          </a:xfrm>
          <a:prstGeom prst="rect">
            <a:avLst/>
          </a:prstGeom>
        </p:spPr>
      </p:pic>
      <p:pic>
        <p:nvPicPr>
          <p:cNvPr id="2" name="Picture 1">
            <a:extLst>
              <a:ext uri="{FF2B5EF4-FFF2-40B4-BE49-F238E27FC236}">
                <a16:creationId xmlns:a16="http://schemas.microsoft.com/office/drawing/2014/main" id="{CCCEE8F7-05E0-44E5-02EB-A2E692D8B001}"/>
              </a:ext>
            </a:extLst>
          </p:cNvPr>
          <p:cNvPicPr>
            <a:picLocks noChangeAspect="1"/>
          </p:cNvPicPr>
          <p:nvPr userDrawn="1"/>
        </p:nvPicPr>
        <p:blipFill>
          <a:blip r:embed="rId5"/>
          <a:stretch>
            <a:fillRect/>
          </a:stretch>
        </p:blipFill>
        <p:spPr>
          <a:xfrm>
            <a:off x="7062329" y="6192377"/>
            <a:ext cx="1573200" cy="407100"/>
          </a:xfrm>
          <a:prstGeom prst="rect">
            <a:avLst/>
          </a:prstGeom>
        </p:spPr>
      </p:pic>
    </p:spTree>
    <p:extLst>
      <p:ext uri="{BB962C8B-B14F-4D97-AF65-F5344CB8AC3E}">
        <p14:creationId xmlns:p14="http://schemas.microsoft.com/office/powerpoint/2010/main" val="40972970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Otsikkodia" type="title" preserve="1">
  <p:cSld name="Otsikkodia">
    <p:spTree>
      <p:nvGrpSpPr>
        <p:cNvPr id="1" name=""/>
        <p:cNvGrpSpPr/>
        <p:nvPr/>
      </p:nvGrpSpPr>
      <p:grpSpPr>
        <a:xfrm>
          <a:off x="0" y="0"/>
          <a:ext cx="0" cy="0"/>
          <a:chOff x="0" y="0"/>
          <a:chExt cx="0" cy="0"/>
        </a:xfrm>
      </p:grpSpPr>
      <p:sp>
        <p:nvSpPr>
          <p:cNvPr id="21" name="Freeform 6">
            <a:extLst>
              <a:ext uri="{FF2B5EF4-FFF2-40B4-BE49-F238E27FC236}">
                <a16:creationId xmlns:a16="http://schemas.microsoft.com/office/drawing/2014/main" id="{AF5ED276-0204-40E6-B3D6-A29A0811A5A0}"/>
              </a:ext>
              <a:ext uri="{C183D7F6-B498-43B3-948B-1728B52AA6E4}">
                <adec:decorative xmlns:adec="http://schemas.microsoft.com/office/drawing/2017/decorative" val="1"/>
              </a:ext>
            </a:extLst>
          </p:cNvPr>
          <p:cNvSpPr>
            <a:spLocks/>
          </p:cNvSpPr>
          <p:nvPr userDrawn="1"/>
        </p:nvSpPr>
        <p:spPr bwMode="auto">
          <a:xfrm>
            <a:off x="178632" y="3510394"/>
            <a:ext cx="11834341" cy="3159498"/>
          </a:xfrm>
          <a:custGeom>
            <a:avLst/>
            <a:gdLst>
              <a:gd name="T0" fmla="*/ 0 w 32870"/>
              <a:gd name="T1" fmla="*/ 3229 h 8296"/>
              <a:gd name="T2" fmla="*/ 0 w 32870"/>
              <a:gd name="T3" fmla="*/ 8296 h 8296"/>
              <a:gd name="T4" fmla="*/ 16387 w 32870"/>
              <a:gd name="T5" fmla="*/ 4042 h 8296"/>
              <a:gd name="T6" fmla="*/ 32870 w 32870"/>
              <a:gd name="T7" fmla="*/ 4037 h 8296"/>
              <a:gd name="T8" fmla="*/ 32870 w 32870"/>
              <a:gd name="T9" fmla="*/ 0 h 8296"/>
              <a:gd name="T10" fmla="*/ 15744 w 32870"/>
              <a:gd name="T11" fmla="*/ 14 h 8296"/>
              <a:gd name="T12" fmla="*/ 0 w 32870"/>
              <a:gd name="T13" fmla="*/ 3229 h 8296"/>
              <a:gd name="connsiteX0" fmla="*/ 0 w 10000"/>
              <a:gd name="connsiteY0" fmla="*/ 4445 h 10553"/>
              <a:gd name="connsiteX1" fmla="*/ 0 w 10000"/>
              <a:gd name="connsiteY1" fmla="*/ 10553 h 10553"/>
              <a:gd name="connsiteX2" fmla="*/ 4985 w 10000"/>
              <a:gd name="connsiteY2" fmla="*/ 5425 h 10553"/>
              <a:gd name="connsiteX3" fmla="*/ 10000 w 10000"/>
              <a:gd name="connsiteY3" fmla="*/ 5419 h 10553"/>
              <a:gd name="connsiteX4" fmla="*/ 10000 w 10000"/>
              <a:gd name="connsiteY4" fmla="*/ 553 h 10553"/>
              <a:gd name="connsiteX5" fmla="*/ 4601 w 10000"/>
              <a:gd name="connsiteY5" fmla="*/ 0 h 10553"/>
              <a:gd name="connsiteX6" fmla="*/ 0 w 10000"/>
              <a:gd name="connsiteY6" fmla="*/ 4445 h 10553"/>
              <a:gd name="connsiteX0" fmla="*/ 0 w 10000"/>
              <a:gd name="connsiteY0" fmla="*/ 4468 h 10576"/>
              <a:gd name="connsiteX1" fmla="*/ 0 w 10000"/>
              <a:gd name="connsiteY1" fmla="*/ 10576 h 10576"/>
              <a:gd name="connsiteX2" fmla="*/ 4985 w 10000"/>
              <a:gd name="connsiteY2" fmla="*/ 5448 h 10576"/>
              <a:gd name="connsiteX3" fmla="*/ 10000 w 10000"/>
              <a:gd name="connsiteY3" fmla="*/ 5442 h 10576"/>
              <a:gd name="connsiteX4" fmla="*/ 10000 w 10000"/>
              <a:gd name="connsiteY4" fmla="*/ 576 h 10576"/>
              <a:gd name="connsiteX5" fmla="*/ 4601 w 10000"/>
              <a:gd name="connsiteY5" fmla="*/ 23 h 10576"/>
              <a:gd name="connsiteX6" fmla="*/ 0 w 10000"/>
              <a:gd name="connsiteY6" fmla="*/ 4468 h 10576"/>
              <a:gd name="connsiteX0" fmla="*/ 0 w 10000"/>
              <a:gd name="connsiteY0" fmla="*/ 4468 h 10576"/>
              <a:gd name="connsiteX1" fmla="*/ 0 w 10000"/>
              <a:gd name="connsiteY1" fmla="*/ 10576 h 10576"/>
              <a:gd name="connsiteX2" fmla="*/ 4985 w 10000"/>
              <a:gd name="connsiteY2" fmla="*/ 5448 h 10576"/>
              <a:gd name="connsiteX3" fmla="*/ 10000 w 10000"/>
              <a:gd name="connsiteY3" fmla="*/ 5442 h 10576"/>
              <a:gd name="connsiteX4" fmla="*/ 10000 w 10000"/>
              <a:gd name="connsiteY4" fmla="*/ 576 h 10576"/>
              <a:gd name="connsiteX5" fmla="*/ 4601 w 10000"/>
              <a:gd name="connsiteY5" fmla="*/ 23 h 10576"/>
              <a:gd name="connsiteX6" fmla="*/ 0 w 10000"/>
              <a:gd name="connsiteY6" fmla="*/ 4468 h 1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576">
                <a:moveTo>
                  <a:pt x="0" y="4468"/>
                </a:moveTo>
                <a:lnTo>
                  <a:pt x="0" y="10576"/>
                </a:lnTo>
                <a:cubicBezTo>
                  <a:pt x="1195" y="6090"/>
                  <a:pt x="3644" y="5440"/>
                  <a:pt x="4985" y="5448"/>
                </a:cubicBezTo>
                <a:lnTo>
                  <a:pt x="10000" y="5442"/>
                </a:lnTo>
                <a:lnTo>
                  <a:pt x="10000" y="576"/>
                </a:lnTo>
                <a:cubicBezTo>
                  <a:pt x="7689" y="-155"/>
                  <a:pt x="4944" y="14"/>
                  <a:pt x="4601" y="23"/>
                </a:cubicBezTo>
                <a:cubicBezTo>
                  <a:pt x="2299" y="83"/>
                  <a:pt x="342" y="2596"/>
                  <a:pt x="0" y="4468"/>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2" name="Freeform 7">
            <a:extLst>
              <a:ext uri="{FF2B5EF4-FFF2-40B4-BE49-F238E27FC236}">
                <a16:creationId xmlns:a16="http://schemas.microsoft.com/office/drawing/2014/main" id="{18A66D6D-8F98-4660-A768-97FB85B49EDD}"/>
              </a:ext>
              <a:ext uri="{C183D7F6-B498-43B3-948B-1728B52AA6E4}">
                <adec:decorative xmlns:adec="http://schemas.microsoft.com/office/drawing/2017/decorative" val="1"/>
              </a:ext>
            </a:extLst>
          </p:cNvPr>
          <p:cNvSpPr>
            <a:spLocks/>
          </p:cNvSpPr>
          <p:nvPr userDrawn="1"/>
        </p:nvSpPr>
        <p:spPr bwMode="auto">
          <a:xfrm>
            <a:off x="178632" y="180000"/>
            <a:ext cx="11834341" cy="4674025"/>
          </a:xfrm>
          <a:custGeom>
            <a:avLst/>
            <a:gdLst>
              <a:gd name="T0" fmla="*/ 0 w 32870"/>
              <a:gd name="T1" fmla="*/ 4209 h 12980"/>
              <a:gd name="T2" fmla="*/ 0 w 32870"/>
              <a:gd name="T3" fmla="*/ 12980 h 12980"/>
              <a:gd name="T4" fmla="*/ 15744 w 32870"/>
              <a:gd name="T5" fmla="*/ 9766 h 12980"/>
              <a:gd name="T6" fmla="*/ 32870 w 32870"/>
              <a:gd name="T7" fmla="*/ 9751 h 12980"/>
              <a:gd name="T8" fmla="*/ 32870 w 32870"/>
              <a:gd name="T9" fmla="*/ 0 h 12980"/>
              <a:gd name="T10" fmla="*/ 11591 w 32870"/>
              <a:gd name="T11" fmla="*/ 0 h 12980"/>
              <a:gd name="T12" fmla="*/ 0 w 32870"/>
              <a:gd name="T13" fmla="*/ 4209 h 12980"/>
            </a:gdLst>
            <a:ahLst/>
            <a:cxnLst>
              <a:cxn ang="0">
                <a:pos x="T0" y="T1"/>
              </a:cxn>
              <a:cxn ang="0">
                <a:pos x="T2" y="T3"/>
              </a:cxn>
              <a:cxn ang="0">
                <a:pos x="T4" y="T5"/>
              </a:cxn>
              <a:cxn ang="0">
                <a:pos x="T6" y="T7"/>
              </a:cxn>
              <a:cxn ang="0">
                <a:pos x="T8" y="T9"/>
              </a:cxn>
              <a:cxn ang="0">
                <a:pos x="T10" y="T11"/>
              </a:cxn>
              <a:cxn ang="0">
                <a:pos x="T12" y="T13"/>
              </a:cxn>
            </a:cxnLst>
            <a:rect l="0" t="0" r="r" b="b"/>
            <a:pathLst>
              <a:path w="32870" h="12980">
                <a:moveTo>
                  <a:pt x="0" y="4209"/>
                </a:moveTo>
                <a:lnTo>
                  <a:pt x="0" y="12980"/>
                </a:lnTo>
                <a:cubicBezTo>
                  <a:pt x="3166" y="11041"/>
                  <a:pt x="8177" y="9815"/>
                  <a:pt x="15744" y="9766"/>
                </a:cubicBezTo>
                <a:cubicBezTo>
                  <a:pt x="16871" y="9758"/>
                  <a:pt x="24550" y="9754"/>
                  <a:pt x="32870" y="9751"/>
                </a:cubicBezTo>
                <a:lnTo>
                  <a:pt x="32870" y="0"/>
                </a:lnTo>
                <a:lnTo>
                  <a:pt x="11591" y="0"/>
                </a:lnTo>
                <a:cubicBezTo>
                  <a:pt x="10879" y="2578"/>
                  <a:pt x="7831" y="4511"/>
                  <a:pt x="0" y="4209"/>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378395"/>
            <a:ext cx="8193024" cy="1800000"/>
          </a:xfrm>
        </p:spPr>
        <p:txBody>
          <a:bodyPr anchor="ctr" anchorCtr="0"/>
          <a:lstStyle>
            <a:lvl1pPr algn="r">
              <a:lnSpc>
                <a:spcPct val="95000"/>
              </a:lnSpc>
              <a:defRPr sz="3600">
                <a:solidFill>
                  <a:schemeClr val="bg1"/>
                </a:solidFill>
              </a:defRPr>
            </a:lvl1pPr>
          </a:lstStyle>
          <a:p>
            <a:r>
              <a:rPr lang="fi-FI"/>
              <a:t>Otsikko, Esityksen aloitussivu </a:t>
            </a:r>
            <a:br>
              <a:rPr lang="fi-FI"/>
            </a:br>
            <a:r>
              <a:rPr lang="fi-FI"/>
              <a:t>– </a:t>
            </a:r>
            <a:r>
              <a:rPr lang="fi-FI" err="1"/>
              <a:t>Arial</a:t>
            </a:r>
            <a:r>
              <a:rPr lang="fi-FI"/>
              <a:t> </a:t>
            </a:r>
            <a:r>
              <a:rPr lang="fi-FI" err="1"/>
              <a:t>Bold</a:t>
            </a:r>
            <a:br>
              <a:rPr lang="fi-FI"/>
            </a:br>
            <a:r>
              <a:rPr lang="fi-FI" err="1"/>
              <a:t>max</a:t>
            </a:r>
            <a:r>
              <a:rPr lang="fi-FI"/>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2935458" y="5732590"/>
            <a:ext cx="7060949" cy="642035"/>
          </a:xfrm>
        </p:spPr>
        <p:txBody>
          <a:bodyPr/>
          <a:lstStyle>
            <a:lvl1pPr marL="0" indent="0" algn="r">
              <a:lnSpc>
                <a:spcPct val="110000"/>
              </a:lnSpc>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4" name="Päivämäärän paikkamerkki 3">
            <a:extLst>
              <a:ext uri="{FF2B5EF4-FFF2-40B4-BE49-F238E27FC236}">
                <a16:creationId xmlns:a16="http://schemas.microsoft.com/office/drawing/2014/main" id="{FB88DF8E-5E02-40AB-90C4-DE45B779F046}"/>
              </a:ext>
            </a:extLst>
          </p:cNvPr>
          <p:cNvSpPr>
            <a:spLocks noGrp="1"/>
          </p:cNvSpPr>
          <p:nvPr>
            <p:ph type="dt" sz="half" idx="10"/>
          </p:nvPr>
        </p:nvSpPr>
        <p:spPr>
          <a:xfrm>
            <a:off x="10014879" y="5732590"/>
            <a:ext cx="1242000" cy="642035"/>
          </a:xfrm>
        </p:spPr>
        <p:txBody>
          <a:bodyPr vert="horz" lIns="0" tIns="0" rIns="0" bIns="0" rtlCol="0" anchor="t" anchorCtr="0">
            <a:noAutofit/>
          </a:bodyPr>
          <a:lstStyle>
            <a:lvl1pPr>
              <a:defRPr lang="fi-FI" sz="1600" smtClean="0">
                <a:solidFill>
                  <a:schemeClr val="tx2"/>
                </a:solidFill>
              </a:defRPr>
            </a:lvl1pPr>
          </a:lstStyle>
          <a:p>
            <a:pPr algn="r">
              <a:lnSpc>
                <a:spcPct val="110000"/>
              </a:lnSpc>
              <a:buClr>
                <a:schemeClr val="tx2"/>
              </a:buClr>
            </a:pPr>
            <a:r>
              <a:rPr lang="fi-FI"/>
              <a:t>|  1.4.2022</a:t>
            </a:r>
            <a:endParaRPr lang="fi-FI" sz="1600">
              <a:solidFill>
                <a:schemeClr val="tx2"/>
              </a:solidFill>
            </a:endParaRPr>
          </a:p>
        </p:txBody>
      </p:sp>
      <p:sp>
        <p:nvSpPr>
          <p:cNvPr id="5" name="Alatunnisteen paikkamerkki 4">
            <a:extLst>
              <a:ext uri="{FF2B5EF4-FFF2-40B4-BE49-F238E27FC236}">
                <a16:creationId xmlns:a16="http://schemas.microsoft.com/office/drawing/2014/main" id="{9E79E75F-9A0D-4860-913E-C4C401DADF38}"/>
              </a:ext>
            </a:extLst>
          </p:cNvPr>
          <p:cNvSpPr>
            <a:spLocks noGrp="1"/>
          </p:cNvSpPr>
          <p:nvPr>
            <p:ph type="ftr" sz="quarter" idx="11"/>
          </p:nvPr>
        </p:nvSpPr>
        <p:spPr>
          <a:xfrm>
            <a:off x="7128116" y="5455057"/>
            <a:ext cx="4114800" cy="204601"/>
          </a:xfrm>
        </p:spPr>
        <p:txBody>
          <a:bodyPr/>
          <a:lstStyle>
            <a:lvl1pPr algn="r">
              <a:defRPr lang="fi-FI" sz="1600" kern="1200" dirty="0" smtClean="0">
                <a:solidFill>
                  <a:schemeClr val="tx2"/>
                </a:solidFill>
                <a:latin typeface="+mn-lt"/>
                <a:ea typeface="+mn-ea"/>
                <a:cs typeface="+mn-cs"/>
              </a:defRPr>
            </a:lvl1pPr>
          </a:lstStyle>
          <a:p>
            <a:r>
              <a:rPr lang="fi-FI"/>
              <a:t>Hanna Mäkimantila</a:t>
            </a:r>
            <a:endParaRPr lang="fi-FI" sz="1600" kern="1200">
              <a:solidFill>
                <a:schemeClr val="tx2"/>
              </a:solidFill>
              <a:latin typeface="+mn-lt"/>
              <a:ea typeface="+mn-ea"/>
              <a:cs typeface="+mn-cs"/>
            </a:endParaRPr>
          </a:p>
        </p:txBody>
      </p:sp>
    </p:spTree>
    <p:extLst>
      <p:ext uri="{BB962C8B-B14F-4D97-AF65-F5344CB8AC3E}">
        <p14:creationId xmlns:p14="http://schemas.microsoft.com/office/powerpoint/2010/main" val="379804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Otsikkodia 2" type="title" preserve="1">
  <p:cSld name="Otsikkodia 2">
    <p:spTree>
      <p:nvGrpSpPr>
        <p:cNvPr id="1" name=""/>
        <p:cNvGrpSpPr/>
        <p:nvPr/>
      </p:nvGrpSpPr>
      <p:grpSpPr>
        <a:xfrm>
          <a:off x="0" y="0"/>
          <a:ext cx="0" cy="0"/>
          <a:chOff x="0" y="0"/>
          <a:chExt cx="0" cy="0"/>
        </a:xfrm>
      </p:grpSpPr>
      <p:sp>
        <p:nvSpPr>
          <p:cNvPr id="9" name="Freeform 12">
            <a:extLst>
              <a:ext uri="{FF2B5EF4-FFF2-40B4-BE49-F238E27FC236}">
                <a16:creationId xmlns:a16="http://schemas.microsoft.com/office/drawing/2014/main" id="{05F8CEAE-2B96-485D-B411-8B7C510B05C6}"/>
              </a:ext>
              <a:ext uri="{C183D7F6-B498-43B3-948B-1728B52AA6E4}">
                <adec:decorative xmlns:adec="http://schemas.microsoft.com/office/drawing/2017/decorative" val="1"/>
              </a:ext>
            </a:extLst>
          </p:cNvPr>
          <p:cNvSpPr>
            <a:spLocks/>
          </p:cNvSpPr>
          <p:nvPr userDrawn="1"/>
        </p:nvSpPr>
        <p:spPr bwMode="auto">
          <a:xfrm>
            <a:off x="178632" y="3939871"/>
            <a:ext cx="11834341" cy="2720456"/>
          </a:xfrm>
          <a:custGeom>
            <a:avLst/>
            <a:gdLst>
              <a:gd name="T0" fmla="*/ 0 w 32870"/>
              <a:gd name="T1" fmla="*/ 2226 h 7380"/>
              <a:gd name="T2" fmla="*/ 0 w 32870"/>
              <a:gd name="T3" fmla="*/ 7380 h 7380"/>
              <a:gd name="T4" fmla="*/ 14422 w 32870"/>
              <a:gd name="T5" fmla="*/ 4565 h 7380"/>
              <a:gd name="T6" fmla="*/ 32870 w 32870"/>
              <a:gd name="T7" fmla="*/ 4560 h 7380"/>
              <a:gd name="T8" fmla="*/ 32870 w 32870"/>
              <a:gd name="T9" fmla="*/ 0 h 7380"/>
              <a:gd name="T10" fmla="*/ 13779 w 32870"/>
              <a:gd name="T11" fmla="*/ 16 h 7380"/>
              <a:gd name="T12" fmla="*/ 0 w 32870"/>
              <a:gd name="T13" fmla="*/ 2226 h 7380"/>
            </a:gdLst>
            <a:ahLst/>
            <a:cxnLst>
              <a:cxn ang="0">
                <a:pos x="T0" y="T1"/>
              </a:cxn>
              <a:cxn ang="0">
                <a:pos x="T2" y="T3"/>
              </a:cxn>
              <a:cxn ang="0">
                <a:pos x="T4" y="T5"/>
              </a:cxn>
              <a:cxn ang="0">
                <a:pos x="T6" y="T7"/>
              </a:cxn>
              <a:cxn ang="0">
                <a:pos x="T8" y="T9"/>
              </a:cxn>
              <a:cxn ang="0">
                <a:pos x="T10" y="T11"/>
              </a:cxn>
              <a:cxn ang="0">
                <a:pos x="T12" y="T13"/>
              </a:cxn>
            </a:cxnLst>
            <a:rect l="0" t="0" r="r" b="b"/>
            <a:pathLst>
              <a:path w="32870" h="7380">
                <a:moveTo>
                  <a:pt x="0" y="2226"/>
                </a:moveTo>
                <a:lnTo>
                  <a:pt x="0" y="7380"/>
                </a:lnTo>
                <a:cubicBezTo>
                  <a:pt x="4241" y="4951"/>
                  <a:pt x="10659" y="4560"/>
                  <a:pt x="14422" y="4565"/>
                </a:cubicBezTo>
                <a:cubicBezTo>
                  <a:pt x="15294" y="4566"/>
                  <a:pt x="23963" y="4563"/>
                  <a:pt x="32870" y="4560"/>
                </a:cubicBezTo>
                <a:lnTo>
                  <a:pt x="32870" y="0"/>
                </a:lnTo>
                <a:cubicBezTo>
                  <a:pt x="23927" y="3"/>
                  <a:pt x="15112" y="8"/>
                  <a:pt x="13779" y="16"/>
                </a:cubicBezTo>
                <a:cubicBezTo>
                  <a:pt x="7620" y="56"/>
                  <a:pt x="3156" y="876"/>
                  <a:pt x="0" y="2226"/>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13">
            <a:extLst>
              <a:ext uri="{FF2B5EF4-FFF2-40B4-BE49-F238E27FC236}">
                <a16:creationId xmlns:a16="http://schemas.microsoft.com/office/drawing/2014/main" id="{E1153FAC-44DF-431E-A26D-60482F426736}"/>
              </a:ext>
              <a:ext uri="{C183D7F6-B498-43B3-948B-1728B52AA6E4}">
                <adec:decorative xmlns:adec="http://schemas.microsoft.com/office/drawing/2017/decorative" val="1"/>
              </a:ext>
            </a:extLst>
          </p:cNvPr>
          <p:cNvSpPr>
            <a:spLocks/>
          </p:cNvSpPr>
          <p:nvPr userDrawn="1"/>
        </p:nvSpPr>
        <p:spPr bwMode="auto">
          <a:xfrm>
            <a:off x="178632" y="180000"/>
            <a:ext cx="11834341" cy="4632577"/>
          </a:xfrm>
          <a:custGeom>
            <a:avLst/>
            <a:gdLst>
              <a:gd name="T0" fmla="*/ 32870 w 32870"/>
              <a:gd name="T1" fmla="*/ 11160 h 12864"/>
              <a:gd name="T2" fmla="*/ 32870 w 32870"/>
              <a:gd name="T3" fmla="*/ 0 h 12864"/>
              <a:gd name="T4" fmla="*/ 11591 w 32870"/>
              <a:gd name="T5" fmla="*/ 0 h 12864"/>
              <a:gd name="T6" fmla="*/ 0 w 32870"/>
              <a:gd name="T7" fmla="*/ 4209 h 12864"/>
              <a:gd name="T8" fmla="*/ 0 w 32870"/>
              <a:gd name="T9" fmla="*/ 12864 h 12864"/>
              <a:gd name="T10" fmla="*/ 13779 w 32870"/>
              <a:gd name="T11" fmla="*/ 10654 h 12864"/>
              <a:gd name="T12" fmla="*/ 32870 w 32870"/>
              <a:gd name="T13" fmla="*/ 10638 h 12864"/>
              <a:gd name="T14" fmla="*/ 32870 w 32870"/>
              <a:gd name="T15" fmla="*/ 11160 h 128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70" h="12864">
                <a:moveTo>
                  <a:pt x="32870" y="11160"/>
                </a:moveTo>
                <a:lnTo>
                  <a:pt x="32870" y="0"/>
                </a:lnTo>
                <a:lnTo>
                  <a:pt x="11591" y="0"/>
                </a:lnTo>
                <a:cubicBezTo>
                  <a:pt x="10879" y="2578"/>
                  <a:pt x="7831" y="4511"/>
                  <a:pt x="0" y="4209"/>
                </a:cubicBezTo>
                <a:lnTo>
                  <a:pt x="0" y="12864"/>
                </a:lnTo>
                <a:cubicBezTo>
                  <a:pt x="3156" y="11514"/>
                  <a:pt x="7620" y="10694"/>
                  <a:pt x="13779" y="10654"/>
                </a:cubicBezTo>
                <a:cubicBezTo>
                  <a:pt x="15112" y="10646"/>
                  <a:pt x="23927" y="10641"/>
                  <a:pt x="32870" y="10638"/>
                </a:cubicBezTo>
                <a:lnTo>
                  <a:pt x="32870" y="1116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720931"/>
            <a:ext cx="8193024" cy="1800000"/>
          </a:xfrm>
        </p:spPr>
        <p:txBody>
          <a:bodyPr anchor="ctr" anchorCtr="0"/>
          <a:lstStyle>
            <a:lvl1pPr algn="r">
              <a:lnSpc>
                <a:spcPct val="95000"/>
              </a:lnSpc>
              <a:defRPr sz="3600">
                <a:solidFill>
                  <a:schemeClr val="bg1"/>
                </a:solidFill>
              </a:defRPr>
            </a:lvl1pPr>
          </a:lstStyle>
          <a:p>
            <a:r>
              <a:rPr lang="fi-FI"/>
              <a:t>Otsikko, Esityksen aloitussivu </a:t>
            </a:r>
            <a:br>
              <a:rPr lang="fi-FI"/>
            </a:br>
            <a:r>
              <a:rPr lang="fi-FI"/>
              <a:t>– </a:t>
            </a:r>
            <a:r>
              <a:rPr lang="fi-FI" err="1"/>
              <a:t>Arial</a:t>
            </a:r>
            <a:r>
              <a:rPr lang="fi-FI"/>
              <a:t> </a:t>
            </a:r>
            <a:r>
              <a:rPr lang="fi-FI" err="1"/>
              <a:t>Bold</a:t>
            </a:r>
            <a:br>
              <a:rPr lang="fi-FI"/>
            </a:br>
            <a:r>
              <a:rPr lang="fi-FI" err="1"/>
              <a:t>max</a:t>
            </a:r>
            <a:r>
              <a:rPr lang="fi-FI"/>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2935458" y="4737495"/>
            <a:ext cx="7068698" cy="642035"/>
          </a:xfrm>
        </p:spPr>
        <p:txBody>
          <a:bodyPr anchor="t" anchorCtr="0"/>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14" name="Päivämäärän paikkamerkki 3">
            <a:extLst>
              <a:ext uri="{FF2B5EF4-FFF2-40B4-BE49-F238E27FC236}">
                <a16:creationId xmlns:a16="http://schemas.microsoft.com/office/drawing/2014/main" id="{39075F1A-02C4-4735-B1E3-C64DC67FE1F0}"/>
              </a:ext>
            </a:extLst>
          </p:cNvPr>
          <p:cNvSpPr>
            <a:spLocks noGrp="1"/>
          </p:cNvSpPr>
          <p:nvPr>
            <p:ph type="dt" sz="half" idx="10"/>
          </p:nvPr>
        </p:nvSpPr>
        <p:spPr>
          <a:xfrm>
            <a:off x="10004156" y="4737495"/>
            <a:ext cx="1240109" cy="642035"/>
          </a:xfrm>
        </p:spPr>
        <p:txBody>
          <a:bodyPr vert="horz" lIns="0" tIns="0" rIns="0" bIns="0" rtlCol="0" anchor="t" anchorCtr="0">
            <a:noAutofit/>
          </a:bodyPr>
          <a:lstStyle>
            <a:lvl1pPr>
              <a:defRPr lang="fi-FI" sz="1600" smtClean="0">
                <a:solidFill>
                  <a:schemeClr val="bg1"/>
                </a:solidFill>
              </a:defRPr>
            </a:lvl1pPr>
          </a:lstStyle>
          <a:p>
            <a:pPr algn="r">
              <a:lnSpc>
                <a:spcPct val="110000"/>
              </a:lnSpc>
              <a:buClr>
                <a:schemeClr val="tx2"/>
              </a:buClr>
            </a:pPr>
            <a:r>
              <a:rPr lang="fi-FI"/>
              <a:t>|  1.4.2022</a:t>
            </a:r>
            <a:endParaRPr lang="fi-FI" sz="1600">
              <a:solidFill>
                <a:schemeClr val="bg1"/>
              </a:solidFill>
            </a:endParaRPr>
          </a:p>
        </p:txBody>
      </p:sp>
      <p:sp>
        <p:nvSpPr>
          <p:cNvPr id="15" name="Alatunnisteen paikkamerkki 4">
            <a:extLst>
              <a:ext uri="{FF2B5EF4-FFF2-40B4-BE49-F238E27FC236}">
                <a16:creationId xmlns:a16="http://schemas.microsoft.com/office/drawing/2014/main" id="{6BD6B811-C650-4A18-9C6D-CB0DEFCA71A4}"/>
              </a:ext>
            </a:extLst>
          </p:cNvPr>
          <p:cNvSpPr>
            <a:spLocks noGrp="1"/>
          </p:cNvSpPr>
          <p:nvPr>
            <p:ph type="ftr" sz="quarter" idx="11"/>
          </p:nvPr>
        </p:nvSpPr>
        <p:spPr>
          <a:xfrm>
            <a:off x="7091172" y="4459962"/>
            <a:ext cx="4114800" cy="204601"/>
          </a:xfrm>
        </p:spPr>
        <p:txBody>
          <a:bodyPr vert="horz" lIns="0" tIns="0" rIns="0" bIns="0" rtlCol="0" anchor="t" anchorCtr="0">
            <a:noAutofit/>
          </a:bodyPr>
          <a:lstStyle>
            <a:lvl1pPr algn="r">
              <a:defRPr lang="fi-FI" sz="1600" dirty="0" smtClean="0">
                <a:solidFill>
                  <a:schemeClr val="bg1"/>
                </a:solidFill>
              </a:defRPr>
            </a:lvl1pPr>
          </a:lstStyle>
          <a:p>
            <a:pPr>
              <a:lnSpc>
                <a:spcPct val="110000"/>
              </a:lnSpc>
              <a:buClr>
                <a:schemeClr val="tx2"/>
              </a:buClr>
            </a:pPr>
            <a:r>
              <a:rPr lang="fi-FI"/>
              <a:t>Hanna Mäkimantila</a:t>
            </a:r>
            <a:endParaRPr lang="fi-FI" sz="1600">
              <a:solidFill>
                <a:schemeClr val="bg1"/>
              </a:solidFill>
            </a:endParaRPr>
          </a:p>
        </p:txBody>
      </p:sp>
    </p:spTree>
    <p:extLst>
      <p:ext uri="{BB962C8B-B14F-4D97-AF65-F5344CB8AC3E}">
        <p14:creationId xmlns:p14="http://schemas.microsoft.com/office/powerpoint/2010/main" val="12157153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Otsikkodia 3" preserve="1" userDrawn="1">
  <p:cSld name="Otsikkodia 3">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19E26A5B-0527-2A40-8198-D97AB2849A7A}"/>
              </a:ext>
              <a:ext uri="{C183D7F6-B498-43B3-948B-1728B52AA6E4}">
                <adec:decorative xmlns:adec="http://schemas.microsoft.com/office/drawing/2017/decorative" val="1"/>
              </a:ext>
            </a:extLst>
          </p:cNvPr>
          <p:cNvSpPr>
            <a:spLocks/>
          </p:cNvSpPr>
          <p:nvPr userDrawn="1"/>
        </p:nvSpPr>
        <p:spPr bwMode="auto">
          <a:xfrm>
            <a:off x="178630" y="180000"/>
            <a:ext cx="11834343" cy="5653369"/>
          </a:xfrm>
          <a:custGeom>
            <a:avLst/>
            <a:gdLst>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3830951 h 5653369"/>
              <a:gd name="connsiteX4" fmla="*/ 11834343 w 11834343"/>
              <a:gd name="connsiteY4" fmla="*/ 4781242 h 5653369"/>
              <a:gd name="connsiteX5" fmla="*/ 2 w 11834343"/>
              <a:gd name="connsiteY5" fmla="*/ 5653369 h 5653369"/>
              <a:gd name="connsiteX6" fmla="*/ 2 w 11834343"/>
              <a:gd name="connsiteY6" fmla="*/ 4632577 h 5653369"/>
              <a:gd name="connsiteX7" fmla="*/ 2 w 11834343"/>
              <a:gd name="connsiteY7" fmla="*/ 2262418 h 5653369"/>
              <a:gd name="connsiteX8" fmla="*/ 2 w 11834343"/>
              <a:gd name="connsiteY8" fmla="*/ 1515743 h 5653369"/>
              <a:gd name="connsiteX9" fmla="*/ 4173164 w 11834343"/>
              <a:gd name="connsiteY9" fmla="*/ 0 h 5653369"/>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3830951 h 5653369"/>
              <a:gd name="connsiteX4" fmla="*/ 11834343 w 11834343"/>
              <a:gd name="connsiteY4" fmla="*/ 4781242 h 5653369"/>
              <a:gd name="connsiteX5" fmla="*/ 2 w 11834343"/>
              <a:gd name="connsiteY5" fmla="*/ 5653369 h 5653369"/>
              <a:gd name="connsiteX6" fmla="*/ 2 w 11834343"/>
              <a:gd name="connsiteY6" fmla="*/ 2262418 h 5653369"/>
              <a:gd name="connsiteX7" fmla="*/ 2 w 11834343"/>
              <a:gd name="connsiteY7" fmla="*/ 1515743 h 5653369"/>
              <a:gd name="connsiteX8" fmla="*/ 4173164 w 11834343"/>
              <a:gd name="connsiteY8" fmla="*/ 0 h 5653369"/>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3830951 h 5653369"/>
              <a:gd name="connsiteX4" fmla="*/ 11834343 w 11834343"/>
              <a:gd name="connsiteY4" fmla="*/ 4781242 h 5653369"/>
              <a:gd name="connsiteX5" fmla="*/ 2 w 11834343"/>
              <a:gd name="connsiteY5" fmla="*/ 5653369 h 5653369"/>
              <a:gd name="connsiteX6" fmla="*/ 2 w 11834343"/>
              <a:gd name="connsiteY6" fmla="*/ 1515743 h 5653369"/>
              <a:gd name="connsiteX7" fmla="*/ 4173164 w 11834343"/>
              <a:gd name="connsiteY7" fmla="*/ 0 h 5653369"/>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4781242 h 5653369"/>
              <a:gd name="connsiteX4" fmla="*/ 2 w 11834343"/>
              <a:gd name="connsiteY4" fmla="*/ 5653369 h 5653369"/>
              <a:gd name="connsiteX5" fmla="*/ 2 w 11834343"/>
              <a:gd name="connsiteY5" fmla="*/ 1515743 h 5653369"/>
              <a:gd name="connsiteX6" fmla="*/ 4173164 w 11834343"/>
              <a:gd name="connsiteY6" fmla="*/ 0 h 5653369"/>
              <a:gd name="connsiteX0" fmla="*/ 4173164 w 11834343"/>
              <a:gd name="connsiteY0" fmla="*/ 0 h 5653369"/>
              <a:gd name="connsiteX1" fmla="*/ 11834343 w 11834343"/>
              <a:gd name="connsiteY1" fmla="*/ 0 h 5653369"/>
              <a:gd name="connsiteX2" fmla="*/ 11834343 w 11834343"/>
              <a:gd name="connsiteY2" fmla="*/ 4781242 h 5653369"/>
              <a:gd name="connsiteX3" fmla="*/ 2 w 11834343"/>
              <a:gd name="connsiteY3" fmla="*/ 5653369 h 5653369"/>
              <a:gd name="connsiteX4" fmla="*/ 2 w 11834343"/>
              <a:gd name="connsiteY4" fmla="*/ 1515743 h 5653369"/>
              <a:gd name="connsiteX5" fmla="*/ 4173164 w 11834343"/>
              <a:gd name="connsiteY5" fmla="*/ 0 h 565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34343" h="5653369">
                <a:moveTo>
                  <a:pt x="4173164" y="0"/>
                </a:moveTo>
                <a:lnTo>
                  <a:pt x="11834343" y="0"/>
                </a:lnTo>
                <a:lnTo>
                  <a:pt x="11834343" y="4781242"/>
                </a:lnTo>
                <a:cubicBezTo>
                  <a:pt x="11819942" y="4767138"/>
                  <a:pt x="-5758" y="5651802"/>
                  <a:pt x="2" y="5653369"/>
                </a:cubicBezTo>
                <a:lnTo>
                  <a:pt x="2" y="1515743"/>
                </a:lnTo>
                <a:cubicBezTo>
                  <a:pt x="2819434" y="1624499"/>
                  <a:pt x="3916820" y="928388"/>
                  <a:pt x="4173164" y="0"/>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a:p>
        </p:txBody>
      </p:sp>
      <p:sp>
        <p:nvSpPr>
          <p:cNvPr id="13" name="Kuvan paikkamerkki 2">
            <a:extLst>
              <a:ext uri="{FF2B5EF4-FFF2-40B4-BE49-F238E27FC236}">
                <a16:creationId xmlns:a16="http://schemas.microsoft.com/office/drawing/2014/main" id="{BFBF6B36-2C5D-4C96-B600-824137F550F2}"/>
              </a:ext>
              <a:ext uri="{C183D7F6-B498-43B3-948B-1728B52AA6E4}">
                <adec:decorative xmlns:adec="http://schemas.microsoft.com/office/drawing/2017/decorative" val="1"/>
              </a:ext>
            </a:extLst>
          </p:cNvPr>
          <p:cNvSpPr>
            <a:spLocks noGrp="1"/>
          </p:cNvSpPr>
          <p:nvPr>
            <p:ph type="pic" idx="13" hasCustomPrompt="1"/>
          </p:nvPr>
        </p:nvSpPr>
        <p:spPr>
          <a:xfrm>
            <a:off x="178858" y="3996390"/>
            <a:ext cx="11834341" cy="2681610"/>
          </a:xfrm>
          <a:custGeom>
            <a:avLst/>
            <a:gdLst>
              <a:gd name="connsiteX0" fmla="*/ 0 w 11834341"/>
              <a:gd name="connsiteY0" fmla="*/ 0 h 2987423"/>
              <a:gd name="connsiteX1" fmla="*/ 11834341 w 11834341"/>
              <a:gd name="connsiteY1" fmla="*/ 0 h 2987423"/>
              <a:gd name="connsiteX2" fmla="*/ 11834341 w 11834341"/>
              <a:gd name="connsiteY2" fmla="*/ 2987423 h 2987423"/>
              <a:gd name="connsiteX3" fmla="*/ 0 w 11834341"/>
              <a:gd name="connsiteY3" fmla="*/ 2987423 h 2987423"/>
              <a:gd name="connsiteX4" fmla="*/ 0 w 11834341"/>
              <a:gd name="connsiteY4" fmla="*/ 0 h 2987423"/>
              <a:gd name="connsiteX0" fmla="*/ 9467 w 11843808"/>
              <a:gd name="connsiteY0" fmla="*/ 0 h 2987423"/>
              <a:gd name="connsiteX1" fmla="*/ 11843808 w 11843808"/>
              <a:gd name="connsiteY1" fmla="*/ 0 h 2987423"/>
              <a:gd name="connsiteX2" fmla="*/ 11843808 w 11843808"/>
              <a:gd name="connsiteY2" fmla="*/ 2987423 h 2987423"/>
              <a:gd name="connsiteX3" fmla="*/ 9467 w 11843808"/>
              <a:gd name="connsiteY3" fmla="*/ 2987423 h 2987423"/>
              <a:gd name="connsiteX4" fmla="*/ 0 w 11843808"/>
              <a:gd name="connsiteY4" fmla="*/ 1159280 h 2987423"/>
              <a:gd name="connsiteX5" fmla="*/ 9467 w 11843808"/>
              <a:gd name="connsiteY5" fmla="*/ 0 h 2987423"/>
              <a:gd name="connsiteX0" fmla="*/ 9467 w 11843808"/>
              <a:gd name="connsiteY0" fmla="*/ 2008 h 2989431"/>
              <a:gd name="connsiteX1" fmla="*/ 5925312 w 11843808"/>
              <a:gd name="connsiteY1" fmla="*/ 0 h 2989431"/>
              <a:gd name="connsiteX2" fmla="*/ 11843808 w 11843808"/>
              <a:gd name="connsiteY2" fmla="*/ 2008 h 2989431"/>
              <a:gd name="connsiteX3" fmla="*/ 11843808 w 11843808"/>
              <a:gd name="connsiteY3" fmla="*/ 2989431 h 2989431"/>
              <a:gd name="connsiteX4" fmla="*/ 9467 w 11843808"/>
              <a:gd name="connsiteY4" fmla="*/ 2989431 h 2989431"/>
              <a:gd name="connsiteX5" fmla="*/ 0 w 11843808"/>
              <a:gd name="connsiteY5" fmla="*/ 1161288 h 2989431"/>
              <a:gd name="connsiteX6" fmla="*/ 9467 w 11843808"/>
              <a:gd name="connsiteY6" fmla="*/ 2008 h 2989431"/>
              <a:gd name="connsiteX0" fmla="*/ 650 w 11834991"/>
              <a:gd name="connsiteY0" fmla="*/ 2008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6" fmla="*/ 650 w 11834991"/>
              <a:gd name="connsiteY6" fmla="*/ 2008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732 h 2989700"/>
              <a:gd name="connsiteX1" fmla="*/ 5916495 w 11834991"/>
              <a:gd name="connsiteY1" fmla="*/ 269 h 2989700"/>
              <a:gd name="connsiteX2" fmla="*/ 11834991 w 11834991"/>
              <a:gd name="connsiteY2" fmla="*/ 2277 h 2989700"/>
              <a:gd name="connsiteX3" fmla="*/ 11834991 w 11834991"/>
              <a:gd name="connsiteY3" fmla="*/ 2989700 h 2989700"/>
              <a:gd name="connsiteX4" fmla="*/ 650 w 11834991"/>
              <a:gd name="connsiteY4" fmla="*/ 2989700 h 2989700"/>
              <a:gd name="connsiteX5" fmla="*/ 3883 w 11834991"/>
              <a:gd name="connsiteY5" fmla="*/ 1164732 h 2989700"/>
              <a:gd name="connsiteX0" fmla="*/ 3883 w 11834991"/>
              <a:gd name="connsiteY0" fmla="*/ 1164463 h 2989431"/>
              <a:gd name="connsiteX1" fmla="*/ 1805336 w 11834991"/>
              <a:gd name="connsiteY1" fmla="*/ 525357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6530 h 2991498"/>
              <a:gd name="connsiteX1" fmla="*/ 1758770 w 11834991"/>
              <a:gd name="connsiteY1" fmla="*/ 453341 h 2991498"/>
              <a:gd name="connsiteX2" fmla="*/ 5916495 w 11834991"/>
              <a:gd name="connsiteY2" fmla="*/ 2067 h 2991498"/>
              <a:gd name="connsiteX3" fmla="*/ 11834991 w 11834991"/>
              <a:gd name="connsiteY3" fmla="*/ 4075 h 2991498"/>
              <a:gd name="connsiteX4" fmla="*/ 11834991 w 11834991"/>
              <a:gd name="connsiteY4" fmla="*/ 2991498 h 2991498"/>
              <a:gd name="connsiteX5" fmla="*/ 650 w 11834991"/>
              <a:gd name="connsiteY5" fmla="*/ 2991498 h 2991498"/>
              <a:gd name="connsiteX6" fmla="*/ 3883 w 11834991"/>
              <a:gd name="connsiteY6" fmla="*/ 1166530 h 2991498"/>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775 h 2989743"/>
              <a:gd name="connsiteX1" fmla="*/ 1758770 w 11834991"/>
              <a:gd name="connsiteY1" fmla="*/ 451586 h 2989743"/>
              <a:gd name="connsiteX2" fmla="*/ 5916495 w 11834991"/>
              <a:gd name="connsiteY2" fmla="*/ 312 h 2989743"/>
              <a:gd name="connsiteX3" fmla="*/ 11834991 w 11834991"/>
              <a:gd name="connsiteY3" fmla="*/ 2320 h 2989743"/>
              <a:gd name="connsiteX4" fmla="*/ 11834991 w 11834991"/>
              <a:gd name="connsiteY4" fmla="*/ 2989743 h 2989743"/>
              <a:gd name="connsiteX5" fmla="*/ 650 w 11834991"/>
              <a:gd name="connsiteY5" fmla="*/ 2989743 h 2989743"/>
              <a:gd name="connsiteX6" fmla="*/ 3883 w 11834991"/>
              <a:gd name="connsiteY6" fmla="*/ 1164775 h 2989743"/>
              <a:gd name="connsiteX0" fmla="*/ 3883 w 11834991"/>
              <a:gd name="connsiteY0" fmla="*/ 1164880 h 2989848"/>
              <a:gd name="connsiteX1" fmla="*/ 1932336 w 11834991"/>
              <a:gd name="connsiteY1" fmla="*/ 411474 h 2989848"/>
              <a:gd name="connsiteX2" fmla="*/ 5916495 w 11834991"/>
              <a:gd name="connsiteY2" fmla="*/ 417 h 2989848"/>
              <a:gd name="connsiteX3" fmla="*/ 11834991 w 11834991"/>
              <a:gd name="connsiteY3" fmla="*/ 2425 h 2989848"/>
              <a:gd name="connsiteX4" fmla="*/ 11834991 w 11834991"/>
              <a:gd name="connsiteY4" fmla="*/ 2989848 h 2989848"/>
              <a:gd name="connsiteX5" fmla="*/ 650 w 11834991"/>
              <a:gd name="connsiteY5" fmla="*/ 2989848 h 2989848"/>
              <a:gd name="connsiteX6" fmla="*/ 3883 w 11834991"/>
              <a:gd name="connsiteY6" fmla="*/ 1164880 h 2989848"/>
              <a:gd name="connsiteX0" fmla="*/ 3883 w 11834991"/>
              <a:gd name="connsiteY0" fmla="*/ 1164867 h 2989835"/>
              <a:gd name="connsiteX1" fmla="*/ 1932336 w 11834991"/>
              <a:gd name="connsiteY1" fmla="*/ 411461 h 2989835"/>
              <a:gd name="connsiteX2" fmla="*/ 5916495 w 11834991"/>
              <a:gd name="connsiteY2" fmla="*/ 404 h 2989835"/>
              <a:gd name="connsiteX3" fmla="*/ 11834991 w 11834991"/>
              <a:gd name="connsiteY3" fmla="*/ 2412 h 2989835"/>
              <a:gd name="connsiteX4" fmla="*/ 11834991 w 11834991"/>
              <a:gd name="connsiteY4" fmla="*/ 2989835 h 2989835"/>
              <a:gd name="connsiteX5" fmla="*/ 650 w 11834991"/>
              <a:gd name="connsiteY5" fmla="*/ 2989835 h 2989835"/>
              <a:gd name="connsiteX6" fmla="*/ 3883 w 11834991"/>
              <a:gd name="connsiteY6" fmla="*/ 1164867 h 2989835"/>
              <a:gd name="connsiteX0" fmla="*/ 3883 w 11834991"/>
              <a:gd name="connsiteY0" fmla="*/ 1164888 h 2989856"/>
              <a:gd name="connsiteX1" fmla="*/ 1921753 w 11834991"/>
              <a:gd name="connsiteY1" fmla="*/ 405132 h 2989856"/>
              <a:gd name="connsiteX2" fmla="*/ 5916495 w 11834991"/>
              <a:gd name="connsiteY2" fmla="*/ 425 h 2989856"/>
              <a:gd name="connsiteX3" fmla="*/ 11834991 w 11834991"/>
              <a:gd name="connsiteY3" fmla="*/ 2433 h 2989856"/>
              <a:gd name="connsiteX4" fmla="*/ 11834991 w 11834991"/>
              <a:gd name="connsiteY4" fmla="*/ 2989856 h 2989856"/>
              <a:gd name="connsiteX5" fmla="*/ 650 w 11834991"/>
              <a:gd name="connsiteY5" fmla="*/ 2989856 h 2989856"/>
              <a:gd name="connsiteX6" fmla="*/ 3883 w 11834991"/>
              <a:gd name="connsiteY6" fmla="*/ 1164888 h 2989856"/>
              <a:gd name="connsiteX0" fmla="*/ 43 w 11835384"/>
              <a:gd name="connsiteY0" fmla="*/ 893516 h 2989610"/>
              <a:gd name="connsiteX1" fmla="*/ 1922146 w 11835384"/>
              <a:gd name="connsiteY1" fmla="*/ 404886 h 2989610"/>
              <a:gd name="connsiteX2" fmla="*/ 5916888 w 11835384"/>
              <a:gd name="connsiteY2" fmla="*/ 179 h 2989610"/>
              <a:gd name="connsiteX3" fmla="*/ 11835384 w 11835384"/>
              <a:gd name="connsiteY3" fmla="*/ 2187 h 2989610"/>
              <a:gd name="connsiteX4" fmla="*/ 11835384 w 11835384"/>
              <a:gd name="connsiteY4" fmla="*/ 2989610 h 2989610"/>
              <a:gd name="connsiteX5" fmla="*/ 1043 w 11835384"/>
              <a:gd name="connsiteY5" fmla="*/ 2989610 h 2989610"/>
              <a:gd name="connsiteX6" fmla="*/ 43 w 11835384"/>
              <a:gd name="connsiteY6" fmla="*/ 893516 h 2989610"/>
              <a:gd name="connsiteX0" fmla="*/ 0 w 11835341"/>
              <a:gd name="connsiteY0" fmla="*/ 893516 h 2989610"/>
              <a:gd name="connsiteX1" fmla="*/ 1922103 w 11835341"/>
              <a:gd name="connsiteY1" fmla="*/ 404886 h 2989610"/>
              <a:gd name="connsiteX2" fmla="*/ 5916845 w 11835341"/>
              <a:gd name="connsiteY2" fmla="*/ 179 h 2989610"/>
              <a:gd name="connsiteX3" fmla="*/ 11835341 w 11835341"/>
              <a:gd name="connsiteY3" fmla="*/ 2187 h 2989610"/>
              <a:gd name="connsiteX4" fmla="*/ 11835341 w 11835341"/>
              <a:gd name="connsiteY4" fmla="*/ 2989610 h 2989610"/>
              <a:gd name="connsiteX5" fmla="*/ 1000 w 11835341"/>
              <a:gd name="connsiteY5" fmla="*/ 2989610 h 2989610"/>
              <a:gd name="connsiteX6" fmla="*/ 0 w 11835341"/>
              <a:gd name="connsiteY6" fmla="*/ 893516 h 2989610"/>
              <a:gd name="connsiteX0" fmla="*/ 0 w 11835341"/>
              <a:gd name="connsiteY0" fmla="*/ 893720 h 2989814"/>
              <a:gd name="connsiteX1" fmla="*/ 2025820 w 11835341"/>
              <a:gd name="connsiteY1" fmla="*/ 260013 h 2989814"/>
              <a:gd name="connsiteX2" fmla="*/ 5916845 w 11835341"/>
              <a:gd name="connsiteY2" fmla="*/ 383 h 2989814"/>
              <a:gd name="connsiteX3" fmla="*/ 11835341 w 11835341"/>
              <a:gd name="connsiteY3" fmla="*/ 2391 h 2989814"/>
              <a:gd name="connsiteX4" fmla="*/ 11835341 w 11835341"/>
              <a:gd name="connsiteY4" fmla="*/ 2989814 h 2989814"/>
              <a:gd name="connsiteX5" fmla="*/ 1000 w 11835341"/>
              <a:gd name="connsiteY5" fmla="*/ 2989814 h 2989814"/>
              <a:gd name="connsiteX6" fmla="*/ 0 w 11835341"/>
              <a:gd name="connsiteY6" fmla="*/ 893720 h 2989814"/>
              <a:gd name="connsiteX0" fmla="*/ 0 w 11835341"/>
              <a:gd name="connsiteY0" fmla="*/ 897278 h 2993372"/>
              <a:gd name="connsiteX1" fmla="*/ 2025820 w 11835341"/>
              <a:gd name="connsiteY1" fmla="*/ 263571 h 2993372"/>
              <a:gd name="connsiteX2" fmla="*/ 5916845 w 11835341"/>
              <a:gd name="connsiteY2" fmla="*/ 3941 h 2993372"/>
              <a:gd name="connsiteX3" fmla="*/ 11835341 w 11835341"/>
              <a:gd name="connsiteY3" fmla="*/ 5949 h 2993372"/>
              <a:gd name="connsiteX4" fmla="*/ 11835341 w 11835341"/>
              <a:gd name="connsiteY4" fmla="*/ 2993372 h 2993372"/>
              <a:gd name="connsiteX5" fmla="*/ 1000 w 11835341"/>
              <a:gd name="connsiteY5" fmla="*/ 2993372 h 2993372"/>
              <a:gd name="connsiteX6" fmla="*/ 0 w 11835341"/>
              <a:gd name="connsiteY6" fmla="*/ 897278 h 2993372"/>
              <a:gd name="connsiteX0" fmla="*/ 0 w 11835341"/>
              <a:gd name="connsiteY0" fmla="*/ 898261 h 2994355"/>
              <a:gd name="connsiteX1" fmla="*/ 2025820 w 11835341"/>
              <a:gd name="connsiteY1" fmla="*/ 264554 h 2994355"/>
              <a:gd name="connsiteX2" fmla="*/ 5916845 w 11835341"/>
              <a:gd name="connsiteY2" fmla="*/ 4924 h 2994355"/>
              <a:gd name="connsiteX3" fmla="*/ 11835341 w 11835341"/>
              <a:gd name="connsiteY3" fmla="*/ 6932 h 2994355"/>
              <a:gd name="connsiteX4" fmla="*/ 11835341 w 11835341"/>
              <a:gd name="connsiteY4" fmla="*/ 2994355 h 2994355"/>
              <a:gd name="connsiteX5" fmla="*/ 1000 w 11835341"/>
              <a:gd name="connsiteY5" fmla="*/ 2994355 h 2994355"/>
              <a:gd name="connsiteX6" fmla="*/ 0 w 11835341"/>
              <a:gd name="connsiteY6" fmla="*/ 898261 h 299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35341" h="2994355">
                <a:moveTo>
                  <a:pt x="0" y="898261"/>
                </a:moveTo>
                <a:cubicBezTo>
                  <a:pt x="436248" y="646332"/>
                  <a:pt x="1024862" y="449117"/>
                  <a:pt x="2025820" y="264554"/>
                </a:cubicBezTo>
                <a:cubicBezTo>
                  <a:pt x="3026778" y="79991"/>
                  <a:pt x="3851536" y="-24505"/>
                  <a:pt x="5916845" y="4924"/>
                </a:cubicBezTo>
                <a:lnTo>
                  <a:pt x="11835341" y="6932"/>
                </a:lnTo>
                <a:lnTo>
                  <a:pt x="11835341" y="2994355"/>
                </a:lnTo>
                <a:lnTo>
                  <a:pt x="1000" y="2994355"/>
                </a:lnTo>
                <a:cubicBezTo>
                  <a:pt x="667" y="2295657"/>
                  <a:pt x="333" y="1596959"/>
                  <a:pt x="0" y="898261"/>
                </a:cubicBezTo>
                <a:close/>
              </a:path>
            </a:pathLst>
          </a:custGeom>
          <a:solidFill>
            <a:schemeClr val="bg1">
              <a:lumMod val="95000"/>
            </a:schemeClr>
          </a:solidFill>
          <a:ln w="1270">
            <a:noFill/>
          </a:ln>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 tai valitsemalla </a:t>
            </a:r>
            <a:r>
              <a:rPr lang="fi-FI" err="1"/>
              <a:t>Kameleonin</a:t>
            </a:r>
            <a:r>
              <a:rPr lang="fi-FI"/>
              <a:t> Kuvagalleriasta</a:t>
            </a:r>
            <a:br>
              <a:rPr lang="fi-FI"/>
            </a:br>
            <a:br>
              <a:rPr lang="fi-FI"/>
            </a:br>
            <a:r>
              <a:rPr lang="fi-FI"/>
              <a:t>Voit vaihtaa kuvan Kuvagalleriasta tai poistamalla kuvan ja lisäämällä uuden kuvan napsauttamalla kuvaketta</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184148"/>
            <a:ext cx="8193024" cy="1800000"/>
          </a:xfrm>
        </p:spPr>
        <p:txBody>
          <a:bodyPr anchor="ctr" anchorCtr="0"/>
          <a:lstStyle>
            <a:lvl1pPr algn="r">
              <a:lnSpc>
                <a:spcPct val="95000"/>
              </a:lnSpc>
              <a:defRPr sz="3600">
                <a:solidFill>
                  <a:schemeClr val="bg1"/>
                </a:solidFill>
              </a:defRPr>
            </a:lvl1pPr>
          </a:lstStyle>
          <a:p>
            <a:r>
              <a:rPr lang="fi-FI"/>
              <a:t>Otsikko, Esityksen aloitussivu </a:t>
            </a:r>
            <a:br>
              <a:rPr lang="fi-FI"/>
            </a:br>
            <a:r>
              <a:rPr lang="fi-FI"/>
              <a:t>– </a:t>
            </a:r>
            <a:r>
              <a:rPr lang="fi-FI" err="1"/>
              <a:t>Arial</a:t>
            </a:r>
            <a:r>
              <a:rPr lang="fi-FI"/>
              <a:t> </a:t>
            </a:r>
            <a:r>
              <a:rPr lang="fi-FI" err="1"/>
              <a:t>Bold</a:t>
            </a:r>
            <a:br>
              <a:rPr lang="fi-FI"/>
            </a:br>
            <a:r>
              <a:rPr lang="fi-FI" err="1"/>
              <a:t>max</a:t>
            </a:r>
            <a:r>
              <a:rPr lang="fi-FI"/>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3012948" y="3325673"/>
            <a:ext cx="6950798" cy="642034"/>
          </a:xfrm>
        </p:spPr>
        <p:txBody>
          <a:bodyPr anchor="t" anchorCtr="0"/>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7" name="Päivämäärän paikkamerkki 3">
            <a:extLst>
              <a:ext uri="{FF2B5EF4-FFF2-40B4-BE49-F238E27FC236}">
                <a16:creationId xmlns:a16="http://schemas.microsoft.com/office/drawing/2014/main" id="{885340FB-A085-44AC-B06C-1418A7E1FA80}"/>
              </a:ext>
            </a:extLst>
          </p:cNvPr>
          <p:cNvSpPr>
            <a:spLocks noGrp="1"/>
          </p:cNvSpPr>
          <p:nvPr>
            <p:ph type="dt" sz="half" idx="10"/>
          </p:nvPr>
        </p:nvSpPr>
        <p:spPr>
          <a:xfrm>
            <a:off x="9963972" y="3326656"/>
            <a:ext cx="1242000" cy="642035"/>
          </a:xfrm>
        </p:spPr>
        <p:txBody>
          <a:bodyPr vert="horz" lIns="0" tIns="0" rIns="0" bIns="0" rtlCol="0" anchor="t" anchorCtr="0">
            <a:noAutofit/>
          </a:bodyPr>
          <a:lstStyle>
            <a:lvl1pPr>
              <a:defRPr lang="fi-FI" sz="1600" smtClean="0">
                <a:solidFill>
                  <a:schemeClr val="bg1"/>
                </a:solidFill>
              </a:defRPr>
            </a:lvl1pPr>
          </a:lstStyle>
          <a:p>
            <a:pPr algn="r">
              <a:lnSpc>
                <a:spcPct val="110000"/>
              </a:lnSpc>
              <a:buClr>
                <a:schemeClr val="tx2"/>
              </a:buClr>
            </a:pPr>
            <a:r>
              <a:rPr lang="fi-FI"/>
              <a:t>|  1.4.2022</a:t>
            </a:r>
            <a:endParaRPr lang="fi-FI" sz="1600">
              <a:solidFill>
                <a:schemeClr val="bg1"/>
              </a:solidFill>
            </a:endParaRPr>
          </a:p>
        </p:txBody>
      </p:sp>
      <p:sp>
        <p:nvSpPr>
          <p:cNvPr id="9" name="Alatunnisteen paikkamerkki 4">
            <a:extLst>
              <a:ext uri="{FF2B5EF4-FFF2-40B4-BE49-F238E27FC236}">
                <a16:creationId xmlns:a16="http://schemas.microsoft.com/office/drawing/2014/main" id="{F912D628-CD7A-4946-A2B4-D103992E9F21}"/>
              </a:ext>
            </a:extLst>
          </p:cNvPr>
          <p:cNvSpPr>
            <a:spLocks noGrp="1"/>
          </p:cNvSpPr>
          <p:nvPr>
            <p:ph type="ftr" sz="quarter" idx="11"/>
          </p:nvPr>
        </p:nvSpPr>
        <p:spPr>
          <a:xfrm>
            <a:off x="7091172" y="3052610"/>
            <a:ext cx="4114800" cy="204601"/>
          </a:xfrm>
        </p:spPr>
        <p:txBody>
          <a:bodyPr vert="horz" lIns="0" tIns="0" rIns="0" bIns="0" rtlCol="0" anchor="t" anchorCtr="0">
            <a:noAutofit/>
          </a:bodyPr>
          <a:lstStyle>
            <a:lvl1pPr algn="r">
              <a:defRPr lang="fi-FI" sz="1600" dirty="0" smtClean="0">
                <a:solidFill>
                  <a:schemeClr val="bg1"/>
                </a:solidFill>
              </a:defRPr>
            </a:lvl1pPr>
          </a:lstStyle>
          <a:p>
            <a:pPr>
              <a:lnSpc>
                <a:spcPct val="110000"/>
              </a:lnSpc>
              <a:buClr>
                <a:schemeClr val="tx2"/>
              </a:buClr>
            </a:pPr>
            <a:r>
              <a:rPr lang="fi-FI"/>
              <a:t>Hanna Mäkimantila</a:t>
            </a:r>
            <a:endParaRPr lang="fi-FI" sz="1600">
              <a:solidFill>
                <a:schemeClr val="bg1"/>
              </a:solidFill>
            </a:endParaRPr>
          </a:p>
        </p:txBody>
      </p:sp>
    </p:spTree>
    <p:extLst>
      <p:ext uri="{BB962C8B-B14F-4D97-AF65-F5344CB8AC3E}">
        <p14:creationId xmlns:p14="http://schemas.microsoft.com/office/powerpoint/2010/main" val="40523375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Otsikkodia 4" preserve="1" userDrawn="1">
  <p:cSld name="Otsikkodia 4">
    <p:spTree>
      <p:nvGrpSpPr>
        <p:cNvPr id="1" name=""/>
        <p:cNvGrpSpPr/>
        <p:nvPr/>
      </p:nvGrpSpPr>
      <p:grpSpPr>
        <a:xfrm>
          <a:off x="0" y="0"/>
          <a:ext cx="0" cy="0"/>
          <a:chOff x="0" y="0"/>
          <a:chExt cx="0" cy="0"/>
        </a:xfrm>
      </p:grpSpPr>
      <p:sp>
        <p:nvSpPr>
          <p:cNvPr id="9" name="Freeform 18">
            <a:extLst>
              <a:ext uri="{FF2B5EF4-FFF2-40B4-BE49-F238E27FC236}">
                <a16:creationId xmlns:a16="http://schemas.microsoft.com/office/drawing/2014/main" id="{9D79146F-FB5D-482D-BEE2-42A25810FC4B}"/>
              </a:ext>
              <a:ext uri="{C183D7F6-B498-43B3-948B-1728B52AA6E4}">
                <adec:decorative xmlns:adec="http://schemas.microsoft.com/office/drawing/2017/decorative" val="1"/>
              </a:ext>
            </a:extLst>
          </p:cNvPr>
          <p:cNvSpPr>
            <a:spLocks/>
          </p:cNvSpPr>
          <p:nvPr userDrawn="1"/>
        </p:nvSpPr>
        <p:spPr bwMode="auto">
          <a:xfrm>
            <a:off x="178632" y="2661957"/>
            <a:ext cx="11834341" cy="3985046"/>
          </a:xfrm>
          <a:custGeom>
            <a:avLst/>
            <a:gdLst>
              <a:gd name="T0" fmla="*/ 32870 w 32870"/>
              <a:gd name="T1" fmla="*/ 15500 h 15500"/>
              <a:gd name="T2" fmla="*/ 32870 w 32870"/>
              <a:gd name="T3" fmla="*/ 0 h 15500"/>
              <a:gd name="T4" fmla="*/ 32870 w 32870"/>
              <a:gd name="T5" fmla="*/ 0 h 15500"/>
              <a:gd name="T6" fmla="*/ 32870 w 32870"/>
              <a:gd name="T7" fmla="*/ 4650 h 15500"/>
              <a:gd name="T8" fmla="*/ 19067 w 32870"/>
              <a:gd name="T9" fmla="*/ 4661 h 15500"/>
              <a:gd name="T10" fmla="*/ 0 w 32870"/>
              <a:gd name="T11" fmla="*/ 11678 h 15500"/>
              <a:gd name="T12" fmla="*/ 0 w 32870"/>
              <a:gd name="T13" fmla="*/ 15500 h 15500"/>
              <a:gd name="T14" fmla="*/ 32870 w 32870"/>
              <a:gd name="T15" fmla="*/ 15500 h 15500"/>
              <a:gd name="connsiteX0" fmla="*/ 32870 w 32870"/>
              <a:gd name="connsiteY0" fmla="*/ 15500 h 15500"/>
              <a:gd name="connsiteX1" fmla="*/ 32870 w 32870"/>
              <a:gd name="connsiteY1" fmla="*/ 0 h 15500"/>
              <a:gd name="connsiteX2" fmla="*/ 32870 w 32870"/>
              <a:gd name="connsiteY2" fmla="*/ 4650 h 15500"/>
              <a:gd name="connsiteX3" fmla="*/ 19067 w 32870"/>
              <a:gd name="connsiteY3" fmla="*/ 4661 h 15500"/>
              <a:gd name="connsiteX4" fmla="*/ 0 w 32870"/>
              <a:gd name="connsiteY4" fmla="*/ 11678 h 15500"/>
              <a:gd name="connsiteX5" fmla="*/ 0 w 32870"/>
              <a:gd name="connsiteY5" fmla="*/ 15500 h 15500"/>
              <a:gd name="connsiteX6" fmla="*/ 32870 w 32870"/>
              <a:gd name="connsiteY6" fmla="*/ 15500 h 15500"/>
              <a:gd name="connsiteX0" fmla="*/ 32870 w 32870"/>
              <a:gd name="connsiteY0" fmla="*/ 10850 h 10850"/>
              <a:gd name="connsiteX1" fmla="*/ 32870 w 32870"/>
              <a:gd name="connsiteY1" fmla="*/ 0 h 10850"/>
              <a:gd name="connsiteX2" fmla="*/ 19067 w 32870"/>
              <a:gd name="connsiteY2" fmla="*/ 11 h 10850"/>
              <a:gd name="connsiteX3" fmla="*/ 0 w 32870"/>
              <a:gd name="connsiteY3" fmla="*/ 7028 h 10850"/>
              <a:gd name="connsiteX4" fmla="*/ 0 w 32870"/>
              <a:gd name="connsiteY4" fmla="*/ 10850 h 10850"/>
              <a:gd name="connsiteX5" fmla="*/ 32870 w 32870"/>
              <a:gd name="connsiteY5" fmla="*/ 10850 h 1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0850">
                <a:moveTo>
                  <a:pt x="32870" y="10850"/>
                </a:moveTo>
                <a:lnTo>
                  <a:pt x="32870" y="0"/>
                </a:lnTo>
                <a:lnTo>
                  <a:pt x="19067" y="11"/>
                </a:lnTo>
                <a:cubicBezTo>
                  <a:pt x="13563" y="3"/>
                  <a:pt x="2671" y="800"/>
                  <a:pt x="0" y="7028"/>
                </a:cubicBezTo>
                <a:lnTo>
                  <a:pt x="0" y="10850"/>
                </a:lnTo>
                <a:lnTo>
                  <a:pt x="32870" y="1085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19">
            <a:extLst>
              <a:ext uri="{FF2B5EF4-FFF2-40B4-BE49-F238E27FC236}">
                <a16:creationId xmlns:a16="http://schemas.microsoft.com/office/drawing/2014/main" id="{B5B976A8-CE61-4DC9-871A-17A9AC0F84D0}"/>
              </a:ext>
              <a:ext uri="{C183D7F6-B498-43B3-948B-1728B52AA6E4}">
                <adec:decorative xmlns:adec="http://schemas.microsoft.com/office/drawing/2017/decorative" val="1"/>
              </a:ext>
            </a:extLst>
          </p:cNvPr>
          <p:cNvSpPr>
            <a:spLocks/>
          </p:cNvSpPr>
          <p:nvPr userDrawn="1"/>
        </p:nvSpPr>
        <p:spPr bwMode="auto">
          <a:xfrm>
            <a:off x="178632" y="1098364"/>
            <a:ext cx="11834341" cy="4209096"/>
          </a:xfrm>
          <a:custGeom>
            <a:avLst/>
            <a:gdLst>
              <a:gd name="T0" fmla="*/ 0 w 32870"/>
              <a:gd name="T1" fmla="*/ 4740 h 11678"/>
              <a:gd name="T2" fmla="*/ 0 w 32870"/>
              <a:gd name="T3" fmla="*/ 11678 h 11678"/>
              <a:gd name="T4" fmla="*/ 19067 w 32870"/>
              <a:gd name="T5" fmla="*/ 4661 h 11678"/>
              <a:gd name="T6" fmla="*/ 32870 w 32870"/>
              <a:gd name="T7" fmla="*/ 4650 h 11678"/>
              <a:gd name="T8" fmla="*/ 32870 w 32870"/>
              <a:gd name="T9" fmla="*/ 0 h 11678"/>
              <a:gd name="T10" fmla="*/ 18389 w 32870"/>
              <a:gd name="T11" fmla="*/ 20 h 11678"/>
              <a:gd name="T12" fmla="*/ 0 w 32870"/>
              <a:gd name="T13" fmla="*/ 4740 h 11678"/>
            </a:gdLst>
            <a:ahLst/>
            <a:cxnLst>
              <a:cxn ang="0">
                <a:pos x="T0" y="T1"/>
              </a:cxn>
              <a:cxn ang="0">
                <a:pos x="T2" y="T3"/>
              </a:cxn>
              <a:cxn ang="0">
                <a:pos x="T4" y="T5"/>
              </a:cxn>
              <a:cxn ang="0">
                <a:pos x="T6" y="T7"/>
              </a:cxn>
              <a:cxn ang="0">
                <a:pos x="T8" y="T9"/>
              </a:cxn>
              <a:cxn ang="0">
                <a:pos x="T10" y="T11"/>
              </a:cxn>
              <a:cxn ang="0">
                <a:pos x="T12" y="T13"/>
              </a:cxn>
            </a:cxnLst>
            <a:rect l="0" t="0" r="r" b="b"/>
            <a:pathLst>
              <a:path w="32870" h="11678">
                <a:moveTo>
                  <a:pt x="0" y="4740"/>
                </a:moveTo>
                <a:lnTo>
                  <a:pt x="0" y="11678"/>
                </a:lnTo>
                <a:cubicBezTo>
                  <a:pt x="2671" y="5450"/>
                  <a:pt x="13563" y="4653"/>
                  <a:pt x="19067" y="4661"/>
                </a:cubicBezTo>
                <a:cubicBezTo>
                  <a:pt x="20406" y="4663"/>
                  <a:pt x="28166" y="4655"/>
                  <a:pt x="32870" y="4650"/>
                </a:cubicBezTo>
                <a:lnTo>
                  <a:pt x="32870" y="0"/>
                </a:lnTo>
                <a:cubicBezTo>
                  <a:pt x="28197" y="2"/>
                  <a:pt x="20433" y="7"/>
                  <a:pt x="18389" y="20"/>
                </a:cubicBezTo>
                <a:cubicBezTo>
                  <a:pt x="8797" y="82"/>
                  <a:pt x="3102" y="1939"/>
                  <a:pt x="0" y="4740"/>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userDrawn="1">
            <p:ph type="ctrTitle" hasCustomPrompt="1"/>
          </p:nvPr>
        </p:nvSpPr>
        <p:spPr>
          <a:xfrm>
            <a:off x="3012948" y="3387374"/>
            <a:ext cx="8193024" cy="1800000"/>
          </a:xfrm>
        </p:spPr>
        <p:txBody>
          <a:bodyPr anchor="ctr" anchorCtr="0"/>
          <a:lstStyle>
            <a:lvl1pPr algn="r">
              <a:lnSpc>
                <a:spcPct val="95000"/>
              </a:lnSpc>
              <a:defRPr sz="3600">
                <a:solidFill>
                  <a:schemeClr val="bg1"/>
                </a:solidFill>
              </a:defRPr>
            </a:lvl1pPr>
          </a:lstStyle>
          <a:p>
            <a:r>
              <a:rPr lang="fi-FI"/>
              <a:t>Otsikko, Esityksen aloitussivu</a:t>
            </a:r>
            <a:br>
              <a:rPr lang="fi-FI"/>
            </a:br>
            <a:r>
              <a:rPr lang="fi-FI"/>
              <a:t>– </a:t>
            </a:r>
            <a:r>
              <a:rPr lang="fi-FI" err="1"/>
              <a:t>Arial</a:t>
            </a:r>
            <a:r>
              <a:rPr lang="fi-FI"/>
              <a:t> </a:t>
            </a:r>
            <a:r>
              <a:rPr lang="fi-FI" err="1"/>
              <a:t>Bold</a:t>
            </a:r>
            <a:br>
              <a:rPr lang="fi-FI"/>
            </a:br>
            <a:r>
              <a:rPr lang="fi-FI" err="1"/>
              <a:t>max</a:t>
            </a:r>
            <a:r>
              <a:rPr lang="fi-FI"/>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userDrawn="1">
            <p:ph type="subTitle" idx="1"/>
          </p:nvPr>
        </p:nvSpPr>
        <p:spPr>
          <a:xfrm>
            <a:off x="3012949" y="5597458"/>
            <a:ext cx="6969312" cy="642035"/>
          </a:xfrm>
        </p:spPr>
        <p:txBody>
          <a:bodyPr/>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7" name="Päivämäärän paikkamerkki 3">
            <a:extLst>
              <a:ext uri="{FF2B5EF4-FFF2-40B4-BE49-F238E27FC236}">
                <a16:creationId xmlns:a16="http://schemas.microsoft.com/office/drawing/2014/main" id="{1985E3F4-62CC-4CEC-8965-E8A66FBC781F}"/>
              </a:ext>
            </a:extLst>
          </p:cNvPr>
          <p:cNvSpPr>
            <a:spLocks noGrp="1"/>
          </p:cNvSpPr>
          <p:nvPr>
            <p:ph type="dt" sz="half" idx="10"/>
          </p:nvPr>
        </p:nvSpPr>
        <p:spPr>
          <a:xfrm>
            <a:off x="9982260" y="5597458"/>
            <a:ext cx="1242000" cy="642035"/>
          </a:xfrm>
        </p:spPr>
        <p:txBody>
          <a:bodyPr vert="horz" lIns="0" tIns="0" rIns="0" bIns="0" rtlCol="0" anchor="t" anchorCtr="0">
            <a:noAutofit/>
          </a:bodyPr>
          <a:lstStyle>
            <a:lvl1pPr>
              <a:defRPr lang="fi-FI" sz="1600" smtClean="0">
                <a:solidFill>
                  <a:schemeClr val="bg1"/>
                </a:solidFill>
              </a:defRPr>
            </a:lvl1pPr>
          </a:lstStyle>
          <a:p>
            <a:pPr algn="r">
              <a:lnSpc>
                <a:spcPct val="110000"/>
              </a:lnSpc>
              <a:buClr>
                <a:schemeClr val="tx2"/>
              </a:buClr>
            </a:pPr>
            <a:r>
              <a:rPr lang="fi-FI"/>
              <a:t>|  1.4.2022</a:t>
            </a:r>
            <a:endParaRPr lang="fi-FI" sz="1600">
              <a:solidFill>
                <a:schemeClr val="bg1"/>
              </a:solidFill>
            </a:endParaRPr>
          </a:p>
        </p:txBody>
      </p:sp>
      <p:sp>
        <p:nvSpPr>
          <p:cNvPr id="8" name="Alatunnisteen paikkamerkki 4">
            <a:extLst>
              <a:ext uri="{FF2B5EF4-FFF2-40B4-BE49-F238E27FC236}">
                <a16:creationId xmlns:a16="http://schemas.microsoft.com/office/drawing/2014/main" id="{253E613E-3102-404E-9128-95F7165B5716}"/>
              </a:ext>
            </a:extLst>
          </p:cNvPr>
          <p:cNvSpPr>
            <a:spLocks noGrp="1"/>
          </p:cNvSpPr>
          <p:nvPr>
            <p:ph type="ftr" sz="quarter" idx="11"/>
          </p:nvPr>
        </p:nvSpPr>
        <p:spPr>
          <a:xfrm>
            <a:off x="7109460" y="5307460"/>
            <a:ext cx="4114800" cy="241091"/>
          </a:xfrm>
        </p:spPr>
        <p:txBody>
          <a:bodyPr vert="horz" lIns="0" tIns="0" rIns="0" bIns="0" rtlCol="0" anchor="t" anchorCtr="0">
            <a:noAutofit/>
          </a:bodyPr>
          <a:lstStyle>
            <a:lvl1pPr algn="r">
              <a:defRPr lang="fi-FI" sz="1600" dirty="0" smtClean="0">
                <a:solidFill>
                  <a:schemeClr val="bg1"/>
                </a:solidFill>
              </a:defRPr>
            </a:lvl1pPr>
          </a:lstStyle>
          <a:p>
            <a:pPr>
              <a:lnSpc>
                <a:spcPct val="110000"/>
              </a:lnSpc>
              <a:buClr>
                <a:schemeClr val="tx2"/>
              </a:buClr>
            </a:pPr>
            <a:r>
              <a:rPr lang="fi-FI"/>
              <a:t>Hanna Mäkimantila</a:t>
            </a:r>
            <a:endParaRPr lang="fi-FI" sz="1600">
              <a:solidFill>
                <a:schemeClr val="bg1"/>
              </a:solidFill>
            </a:endParaRPr>
          </a:p>
        </p:txBody>
      </p:sp>
    </p:spTree>
    <p:extLst>
      <p:ext uri="{BB962C8B-B14F-4D97-AF65-F5344CB8AC3E}">
        <p14:creationId xmlns:p14="http://schemas.microsoft.com/office/powerpoint/2010/main" val="16007033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Otsikkodia 5" preserve="1" userDrawn="1">
  <p:cSld name="Otsikkodia 5">
    <p:spTree>
      <p:nvGrpSpPr>
        <p:cNvPr id="1" name=""/>
        <p:cNvGrpSpPr/>
        <p:nvPr/>
      </p:nvGrpSpPr>
      <p:grpSpPr>
        <a:xfrm>
          <a:off x="0" y="0"/>
          <a:ext cx="0" cy="0"/>
          <a:chOff x="0" y="0"/>
          <a:chExt cx="0" cy="0"/>
        </a:xfrm>
      </p:grpSpPr>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7" name="Freeform 24">
            <a:extLst>
              <a:ext uri="{FF2B5EF4-FFF2-40B4-BE49-F238E27FC236}">
                <a16:creationId xmlns:a16="http://schemas.microsoft.com/office/drawing/2014/main" id="{1A042BF1-EF78-493D-A6DE-B399BD8FC74E}"/>
              </a:ext>
              <a:ext uri="{C183D7F6-B498-43B3-948B-1728B52AA6E4}">
                <adec:decorative xmlns:adec="http://schemas.microsoft.com/office/drawing/2017/decorative" val="1"/>
              </a:ext>
            </a:extLst>
          </p:cNvPr>
          <p:cNvSpPr>
            <a:spLocks/>
          </p:cNvSpPr>
          <p:nvPr userDrawn="1"/>
        </p:nvSpPr>
        <p:spPr bwMode="auto">
          <a:xfrm>
            <a:off x="178632" y="180000"/>
            <a:ext cx="8284039" cy="6515254"/>
          </a:xfrm>
          <a:custGeom>
            <a:avLst/>
            <a:gdLst>
              <a:gd name="T0" fmla="*/ 23006 w 23006"/>
              <a:gd name="T1" fmla="*/ 0 h 18070"/>
              <a:gd name="T2" fmla="*/ 11591 w 23006"/>
              <a:gd name="T3" fmla="*/ 0 h 18070"/>
              <a:gd name="T4" fmla="*/ 0 w 23006"/>
              <a:gd name="T5" fmla="*/ 4209 h 18070"/>
              <a:gd name="T6" fmla="*/ 0 w 23006"/>
              <a:gd name="T7" fmla="*/ 18070 h 18070"/>
              <a:gd name="T8" fmla="*/ 18262 w 23006"/>
              <a:gd name="T9" fmla="*/ 18070 h 18070"/>
              <a:gd name="T10" fmla="*/ 18262 w 23006"/>
              <a:gd name="T11" fmla="*/ 17566 h 18070"/>
              <a:gd name="T12" fmla="*/ 23006 w 23006"/>
              <a:gd name="T13" fmla="*/ 0 h 18070"/>
              <a:gd name="connsiteX0" fmla="*/ 23006 w 23006"/>
              <a:gd name="connsiteY0" fmla="*/ 0 h 18070"/>
              <a:gd name="connsiteX1" fmla="*/ 11591 w 23006"/>
              <a:gd name="connsiteY1" fmla="*/ 0 h 18070"/>
              <a:gd name="connsiteX2" fmla="*/ 0 w 23006"/>
              <a:gd name="connsiteY2" fmla="*/ 4209 h 18070"/>
              <a:gd name="connsiteX3" fmla="*/ 0 w 23006"/>
              <a:gd name="connsiteY3" fmla="*/ 18070 h 18070"/>
              <a:gd name="connsiteX4" fmla="*/ 18262 w 23006"/>
              <a:gd name="connsiteY4" fmla="*/ 18070 h 18070"/>
              <a:gd name="connsiteX5" fmla="*/ 18295 w 23006"/>
              <a:gd name="connsiteY5" fmla="*/ 17555 h 18070"/>
              <a:gd name="connsiteX6" fmla="*/ 23006 w 23006"/>
              <a:gd name="connsiteY6" fmla="*/ 0 h 18070"/>
              <a:gd name="connsiteX0" fmla="*/ 23006 w 23120"/>
              <a:gd name="connsiteY0" fmla="*/ 0 h 18070"/>
              <a:gd name="connsiteX1" fmla="*/ 11591 w 23120"/>
              <a:gd name="connsiteY1" fmla="*/ 0 h 18070"/>
              <a:gd name="connsiteX2" fmla="*/ 0 w 23120"/>
              <a:gd name="connsiteY2" fmla="*/ 4209 h 18070"/>
              <a:gd name="connsiteX3" fmla="*/ 0 w 23120"/>
              <a:gd name="connsiteY3" fmla="*/ 18070 h 18070"/>
              <a:gd name="connsiteX4" fmla="*/ 18262 w 23120"/>
              <a:gd name="connsiteY4" fmla="*/ 18070 h 18070"/>
              <a:gd name="connsiteX5" fmla="*/ 23120 w 23120"/>
              <a:gd name="connsiteY5" fmla="*/ 7420 h 18070"/>
              <a:gd name="connsiteX6" fmla="*/ 23006 w 23120"/>
              <a:gd name="connsiteY6" fmla="*/ 0 h 18070"/>
              <a:gd name="connsiteX0" fmla="*/ 23006 w 23309"/>
              <a:gd name="connsiteY0" fmla="*/ 0 h 18070"/>
              <a:gd name="connsiteX1" fmla="*/ 11591 w 23309"/>
              <a:gd name="connsiteY1" fmla="*/ 0 h 18070"/>
              <a:gd name="connsiteX2" fmla="*/ 0 w 23309"/>
              <a:gd name="connsiteY2" fmla="*/ 4209 h 18070"/>
              <a:gd name="connsiteX3" fmla="*/ 0 w 23309"/>
              <a:gd name="connsiteY3" fmla="*/ 18070 h 18070"/>
              <a:gd name="connsiteX4" fmla="*/ 18262 w 23309"/>
              <a:gd name="connsiteY4" fmla="*/ 18070 h 18070"/>
              <a:gd name="connsiteX5" fmla="*/ 23006 w 23309"/>
              <a:gd name="connsiteY5" fmla="*/ 0 h 18070"/>
              <a:gd name="connsiteX0" fmla="*/ 23006 w 23146"/>
              <a:gd name="connsiteY0" fmla="*/ 0 h 18070"/>
              <a:gd name="connsiteX1" fmla="*/ 11591 w 23146"/>
              <a:gd name="connsiteY1" fmla="*/ 0 h 18070"/>
              <a:gd name="connsiteX2" fmla="*/ 0 w 23146"/>
              <a:gd name="connsiteY2" fmla="*/ 4209 h 18070"/>
              <a:gd name="connsiteX3" fmla="*/ 0 w 23146"/>
              <a:gd name="connsiteY3" fmla="*/ 18070 h 18070"/>
              <a:gd name="connsiteX4" fmla="*/ 18262 w 23146"/>
              <a:gd name="connsiteY4" fmla="*/ 18070 h 18070"/>
              <a:gd name="connsiteX5" fmla="*/ 23006 w 23146"/>
              <a:gd name="connsiteY5" fmla="*/ 0 h 18070"/>
              <a:gd name="connsiteX0" fmla="*/ 23006 w 23006"/>
              <a:gd name="connsiteY0" fmla="*/ 0 h 18070"/>
              <a:gd name="connsiteX1" fmla="*/ 11591 w 23006"/>
              <a:gd name="connsiteY1" fmla="*/ 0 h 18070"/>
              <a:gd name="connsiteX2" fmla="*/ 0 w 23006"/>
              <a:gd name="connsiteY2" fmla="*/ 4209 h 18070"/>
              <a:gd name="connsiteX3" fmla="*/ 0 w 23006"/>
              <a:gd name="connsiteY3" fmla="*/ 18070 h 18070"/>
              <a:gd name="connsiteX4" fmla="*/ 18262 w 23006"/>
              <a:gd name="connsiteY4" fmla="*/ 18070 h 18070"/>
              <a:gd name="connsiteX5" fmla="*/ 23006 w 23006"/>
              <a:gd name="connsiteY5" fmla="*/ 0 h 1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6" h="18070">
                <a:moveTo>
                  <a:pt x="23006" y="0"/>
                </a:moveTo>
                <a:lnTo>
                  <a:pt x="11591" y="0"/>
                </a:lnTo>
                <a:cubicBezTo>
                  <a:pt x="10879" y="2578"/>
                  <a:pt x="7831" y="4511"/>
                  <a:pt x="0" y="4209"/>
                </a:cubicBezTo>
                <a:lnTo>
                  <a:pt x="0" y="18070"/>
                </a:lnTo>
                <a:lnTo>
                  <a:pt x="18262" y="18070"/>
                </a:lnTo>
                <a:cubicBezTo>
                  <a:pt x="18287" y="18090"/>
                  <a:pt x="22931" y="62"/>
                  <a:pt x="23006" y="0"/>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1229868" y="2825496"/>
            <a:ext cx="5143500" cy="2391156"/>
          </a:xfrm>
        </p:spPr>
        <p:txBody>
          <a:bodyPr anchor="ctr" anchorCtr="0"/>
          <a:lstStyle>
            <a:lvl1pPr algn="l">
              <a:lnSpc>
                <a:spcPct val="95000"/>
              </a:lnSpc>
              <a:defRPr sz="3600">
                <a:solidFill>
                  <a:schemeClr val="bg1"/>
                </a:solidFill>
              </a:defRPr>
            </a:lvl1pPr>
          </a:lstStyle>
          <a:p>
            <a:r>
              <a:rPr lang="fi-FI"/>
              <a:t>Otsikko, Esityksen aloitussivu </a:t>
            </a:r>
            <a:br>
              <a:rPr lang="fi-FI"/>
            </a:br>
            <a:r>
              <a:rPr lang="fi-FI"/>
              <a:t>– </a:t>
            </a:r>
            <a:r>
              <a:rPr lang="fi-FI" err="1"/>
              <a:t>Arial</a:t>
            </a:r>
            <a:r>
              <a:rPr lang="fi-FI"/>
              <a:t> </a:t>
            </a:r>
            <a:r>
              <a:rPr lang="fi-FI" err="1"/>
              <a:t>Bold</a:t>
            </a:r>
            <a:br>
              <a:rPr lang="fi-FI"/>
            </a:br>
            <a:r>
              <a:rPr lang="fi-FI" err="1"/>
              <a:t>max</a:t>
            </a:r>
            <a:r>
              <a:rPr lang="fi-FI"/>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2482074" y="5703145"/>
            <a:ext cx="4195818" cy="642035"/>
          </a:xfrm>
        </p:spPr>
        <p:txBody>
          <a:bodyPr anchor="t" anchorCtr="0"/>
          <a:lstStyle>
            <a:lvl1pPr marL="0" indent="0" algn="l">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3" name="Kuvan paikkamerkki 2">
            <a:extLst>
              <a:ext uri="{FF2B5EF4-FFF2-40B4-BE49-F238E27FC236}">
                <a16:creationId xmlns:a16="http://schemas.microsoft.com/office/drawing/2014/main" id="{BFBF6B36-2C5D-4C96-B600-824137F550F2}"/>
              </a:ext>
              <a:ext uri="{C183D7F6-B498-43B3-948B-1728B52AA6E4}">
                <adec:decorative xmlns:adec="http://schemas.microsoft.com/office/drawing/2017/decorative" val="1"/>
              </a:ext>
            </a:extLst>
          </p:cNvPr>
          <p:cNvSpPr>
            <a:spLocks noGrp="1"/>
          </p:cNvSpPr>
          <p:nvPr>
            <p:ph type="pic" idx="13" hasCustomPrompt="1"/>
          </p:nvPr>
        </p:nvSpPr>
        <p:spPr>
          <a:xfrm>
            <a:off x="6747818" y="180000"/>
            <a:ext cx="5266800" cy="6516000"/>
          </a:xfrm>
          <a:custGeom>
            <a:avLst/>
            <a:gdLst>
              <a:gd name="connsiteX0" fmla="*/ 0 w 11834341"/>
              <a:gd name="connsiteY0" fmla="*/ 0 h 2987423"/>
              <a:gd name="connsiteX1" fmla="*/ 11834341 w 11834341"/>
              <a:gd name="connsiteY1" fmla="*/ 0 h 2987423"/>
              <a:gd name="connsiteX2" fmla="*/ 11834341 w 11834341"/>
              <a:gd name="connsiteY2" fmla="*/ 2987423 h 2987423"/>
              <a:gd name="connsiteX3" fmla="*/ 0 w 11834341"/>
              <a:gd name="connsiteY3" fmla="*/ 2987423 h 2987423"/>
              <a:gd name="connsiteX4" fmla="*/ 0 w 11834341"/>
              <a:gd name="connsiteY4" fmla="*/ 0 h 2987423"/>
              <a:gd name="connsiteX0" fmla="*/ 9467 w 11843808"/>
              <a:gd name="connsiteY0" fmla="*/ 0 h 2987423"/>
              <a:gd name="connsiteX1" fmla="*/ 11843808 w 11843808"/>
              <a:gd name="connsiteY1" fmla="*/ 0 h 2987423"/>
              <a:gd name="connsiteX2" fmla="*/ 11843808 w 11843808"/>
              <a:gd name="connsiteY2" fmla="*/ 2987423 h 2987423"/>
              <a:gd name="connsiteX3" fmla="*/ 9467 w 11843808"/>
              <a:gd name="connsiteY3" fmla="*/ 2987423 h 2987423"/>
              <a:gd name="connsiteX4" fmla="*/ 0 w 11843808"/>
              <a:gd name="connsiteY4" fmla="*/ 1159280 h 2987423"/>
              <a:gd name="connsiteX5" fmla="*/ 9467 w 11843808"/>
              <a:gd name="connsiteY5" fmla="*/ 0 h 2987423"/>
              <a:gd name="connsiteX0" fmla="*/ 9467 w 11843808"/>
              <a:gd name="connsiteY0" fmla="*/ 2008 h 2989431"/>
              <a:gd name="connsiteX1" fmla="*/ 5925312 w 11843808"/>
              <a:gd name="connsiteY1" fmla="*/ 0 h 2989431"/>
              <a:gd name="connsiteX2" fmla="*/ 11843808 w 11843808"/>
              <a:gd name="connsiteY2" fmla="*/ 2008 h 2989431"/>
              <a:gd name="connsiteX3" fmla="*/ 11843808 w 11843808"/>
              <a:gd name="connsiteY3" fmla="*/ 2989431 h 2989431"/>
              <a:gd name="connsiteX4" fmla="*/ 9467 w 11843808"/>
              <a:gd name="connsiteY4" fmla="*/ 2989431 h 2989431"/>
              <a:gd name="connsiteX5" fmla="*/ 0 w 11843808"/>
              <a:gd name="connsiteY5" fmla="*/ 1161288 h 2989431"/>
              <a:gd name="connsiteX6" fmla="*/ 9467 w 11843808"/>
              <a:gd name="connsiteY6" fmla="*/ 2008 h 2989431"/>
              <a:gd name="connsiteX0" fmla="*/ 650 w 11834991"/>
              <a:gd name="connsiteY0" fmla="*/ 2008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6" fmla="*/ 650 w 11834991"/>
              <a:gd name="connsiteY6" fmla="*/ 2008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732 h 2989700"/>
              <a:gd name="connsiteX1" fmla="*/ 5916495 w 11834991"/>
              <a:gd name="connsiteY1" fmla="*/ 269 h 2989700"/>
              <a:gd name="connsiteX2" fmla="*/ 11834991 w 11834991"/>
              <a:gd name="connsiteY2" fmla="*/ 2277 h 2989700"/>
              <a:gd name="connsiteX3" fmla="*/ 11834991 w 11834991"/>
              <a:gd name="connsiteY3" fmla="*/ 2989700 h 2989700"/>
              <a:gd name="connsiteX4" fmla="*/ 650 w 11834991"/>
              <a:gd name="connsiteY4" fmla="*/ 2989700 h 2989700"/>
              <a:gd name="connsiteX5" fmla="*/ 3883 w 11834991"/>
              <a:gd name="connsiteY5" fmla="*/ 1164732 h 2989700"/>
              <a:gd name="connsiteX0" fmla="*/ 3883 w 11834991"/>
              <a:gd name="connsiteY0" fmla="*/ 1164463 h 2989431"/>
              <a:gd name="connsiteX1" fmla="*/ 1805336 w 11834991"/>
              <a:gd name="connsiteY1" fmla="*/ 525357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6530 h 2991498"/>
              <a:gd name="connsiteX1" fmla="*/ 1758770 w 11834991"/>
              <a:gd name="connsiteY1" fmla="*/ 453341 h 2991498"/>
              <a:gd name="connsiteX2" fmla="*/ 5916495 w 11834991"/>
              <a:gd name="connsiteY2" fmla="*/ 2067 h 2991498"/>
              <a:gd name="connsiteX3" fmla="*/ 11834991 w 11834991"/>
              <a:gd name="connsiteY3" fmla="*/ 4075 h 2991498"/>
              <a:gd name="connsiteX4" fmla="*/ 11834991 w 11834991"/>
              <a:gd name="connsiteY4" fmla="*/ 2991498 h 2991498"/>
              <a:gd name="connsiteX5" fmla="*/ 650 w 11834991"/>
              <a:gd name="connsiteY5" fmla="*/ 2991498 h 2991498"/>
              <a:gd name="connsiteX6" fmla="*/ 3883 w 11834991"/>
              <a:gd name="connsiteY6" fmla="*/ 1166530 h 2991498"/>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775 h 2989743"/>
              <a:gd name="connsiteX1" fmla="*/ 1758770 w 11834991"/>
              <a:gd name="connsiteY1" fmla="*/ 451586 h 2989743"/>
              <a:gd name="connsiteX2" fmla="*/ 5916495 w 11834991"/>
              <a:gd name="connsiteY2" fmla="*/ 312 h 2989743"/>
              <a:gd name="connsiteX3" fmla="*/ 11834991 w 11834991"/>
              <a:gd name="connsiteY3" fmla="*/ 2320 h 2989743"/>
              <a:gd name="connsiteX4" fmla="*/ 11834991 w 11834991"/>
              <a:gd name="connsiteY4" fmla="*/ 2989743 h 2989743"/>
              <a:gd name="connsiteX5" fmla="*/ 650 w 11834991"/>
              <a:gd name="connsiteY5" fmla="*/ 2989743 h 2989743"/>
              <a:gd name="connsiteX6" fmla="*/ 3883 w 11834991"/>
              <a:gd name="connsiteY6" fmla="*/ 1164775 h 2989743"/>
              <a:gd name="connsiteX0" fmla="*/ 3883 w 11834991"/>
              <a:gd name="connsiteY0" fmla="*/ 1164880 h 2989848"/>
              <a:gd name="connsiteX1" fmla="*/ 1932336 w 11834991"/>
              <a:gd name="connsiteY1" fmla="*/ 411474 h 2989848"/>
              <a:gd name="connsiteX2" fmla="*/ 5916495 w 11834991"/>
              <a:gd name="connsiteY2" fmla="*/ 417 h 2989848"/>
              <a:gd name="connsiteX3" fmla="*/ 11834991 w 11834991"/>
              <a:gd name="connsiteY3" fmla="*/ 2425 h 2989848"/>
              <a:gd name="connsiteX4" fmla="*/ 11834991 w 11834991"/>
              <a:gd name="connsiteY4" fmla="*/ 2989848 h 2989848"/>
              <a:gd name="connsiteX5" fmla="*/ 650 w 11834991"/>
              <a:gd name="connsiteY5" fmla="*/ 2989848 h 2989848"/>
              <a:gd name="connsiteX6" fmla="*/ 3883 w 11834991"/>
              <a:gd name="connsiteY6" fmla="*/ 1164880 h 2989848"/>
              <a:gd name="connsiteX0" fmla="*/ 3883 w 11834991"/>
              <a:gd name="connsiteY0" fmla="*/ 1164867 h 2989835"/>
              <a:gd name="connsiteX1" fmla="*/ 1932336 w 11834991"/>
              <a:gd name="connsiteY1" fmla="*/ 411461 h 2989835"/>
              <a:gd name="connsiteX2" fmla="*/ 5916495 w 11834991"/>
              <a:gd name="connsiteY2" fmla="*/ 404 h 2989835"/>
              <a:gd name="connsiteX3" fmla="*/ 11834991 w 11834991"/>
              <a:gd name="connsiteY3" fmla="*/ 2412 h 2989835"/>
              <a:gd name="connsiteX4" fmla="*/ 11834991 w 11834991"/>
              <a:gd name="connsiteY4" fmla="*/ 2989835 h 2989835"/>
              <a:gd name="connsiteX5" fmla="*/ 650 w 11834991"/>
              <a:gd name="connsiteY5" fmla="*/ 2989835 h 2989835"/>
              <a:gd name="connsiteX6" fmla="*/ 3883 w 11834991"/>
              <a:gd name="connsiteY6" fmla="*/ 1164867 h 2989835"/>
              <a:gd name="connsiteX0" fmla="*/ 3883 w 11834991"/>
              <a:gd name="connsiteY0" fmla="*/ 1164888 h 2989856"/>
              <a:gd name="connsiteX1" fmla="*/ 1921753 w 11834991"/>
              <a:gd name="connsiteY1" fmla="*/ 405132 h 2989856"/>
              <a:gd name="connsiteX2" fmla="*/ 5916495 w 11834991"/>
              <a:gd name="connsiteY2" fmla="*/ 425 h 2989856"/>
              <a:gd name="connsiteX3" fmla="*/ 11834991 w 11834991"/>
              <a:gd name="connsiteY3" fmla="*/ 2433 h 2989856"/>
              <a:gd name="connsiteX4" fmla="*/ 11834991 w 11834991"/>
              <a:gd name="connsiteY4" fmla="*/ 2989856 h 2989856"/>
              <a:gd name="connsiteX5" fmla="*/ 650 w 11834991"/>
              <a:gd name="connsiteY5" fmla="*/ 2989856 h 2989856"/>
              <a:gd name="connsiteX6" fmla="*/ 3883 w 11834991"/>
              <a:gd name="connsiteY6" fmla="*/ 1164888 h 2989856"/>
              <a:gd name="connsiteX0" fmla="*/ 43 w 11835384"/>
              <a:gd name="connsiteY0" fmla="*/ 893516 h 2989610"/>
              <a:gd name="connsiteX1" fmla="*/ 1922146 w 11835384"/>
              <a:gd name="connsiteY1" fmla="*/ 404886 h 2989610"/>
              <a:gd name="connsiteX2" fmla="*/ 5916888 w 11835384"/>
              <a:gd name="connsiteY2" fmla="*/ 179 h 2989610"/>
              <a:gd name="connsiteX3" fmla="*/ 11835384 w 11835384"/>
              <a:gd name="connsiteY3" fmla="*/ 2187 h 2989610"/>
              <a:gd name="connsiteX4" fmla="*/ 11835384 w 11835384"/>
              <a:gd name="connsiteY4" fmla="*/ 2989610 h 2989610"/>
              <a:gd name="connsiteX5" fmla="*/ 1043 w 11835384"/>
              <a:gd name="connsiteY5" fmla="*/ 2989610 h 2989610"/>
              <a:gd name="connsiteX6" fmla="*/ 43 w 11835384"/>
              <a:gd name="connsiteY6" fmla="*/ 893516 h 2989610"/>
              <a:gd name="connsiteX0" fmla="*/ 0 w 11835341"/>
              <a:gd name="connsiteY0" fmla="*/ 893516 h 2989610"/>
              <a:gd name="connsiteX1" fmla="*/ 1922103 w 11835341"/>
              <a:gd name="connsiteY1" fmla="*/ 404886 h 2989610"/>
              <a:gd name="connsiteX2" fmla="*/ 5916845 w 11835341"/>
              <a:gd name="connsiteY2" fmla="*/ 179 h 2989610"/>
              <a:gd name="connsiteX3" fmla="*/ 11835341 w 11835341"/>
              <a:gd name="connsiteY3" fmla="*/ 2187 h 2989610"/>
              <a:gd name="connsiteX4" fmla="*/ 11835341 w 11835341"/>
              <a:gd name="connsiteY4" fmla="*/ 2989610 h 2989610"/>
              <a:gd name="connsiteX5" fmla="*/ 1000 w 11835341"/>
              <a:gd name="connsiteY5" fmla="*/ 2989610 h 2989610"/>
              <a:gd name="connsiteX6" fmla="*/ 0 w 11835341"/>
              <a:gd name="connsiteY6" fmla="*/ 893516 h 2989610"/>
              <a:gd name="connsiteX0" fmla="*/ 0 w 11835341"/>
              <a:gd name="connsiteY0" fmla="*/ 893720 h 2989814"/>
              <a:gd name="connsiteX1" fmla="*/ 2025820 w 11835341"/>
              <a:gd name="connsiteY1" fmla="*/ 260013 h 2989814"/>
              <a:gd name="connsiteX2" fmla="*/ 5916845 w 11835341"/>
              <a:gd name="connsiteY2" fmla="*/ 383 h 2989814"/>
              <a:gd name="connsiteX3" fmla="*/ 11835341 w 11835341"/>
              <a:gd name="connsiteY3" fmla="*/ 2391 h 2989814"/>
              <a:gd name="connsiteX4" fmla="*/ 11835341 w 11835341"/>
              <a:gd name="connsiteY4" fmla="*/ 2989814 h 2989814"/>
              <a:gd name="connsiteX5" fmla="*/ 1000 w 11835341"/>
              <a:gd name="connsiteY5" fmla="*/ 2989814 h 2989814"/>
              <a:gd name="connsiteX6" fmla="*/ 0 w 11835341"/>
              <a:gd name="connsiteY6" fmla="*/ 893720 h 2989814"/>
              <a:gd name="connsiteX0" fmla="*/ 0 w 11835341"/>
              <a:gd name="connsiteY0" fmla="*/ 897278 h 2993372"/>
              <a:gd name="connsiteX1" fmla="*/ 2025820 w 11835341"/>
              <a:gd name="connsiteY1" fmla="*/ 263571 h 2993372"/>
              <a:gd name="connsiteX2" fmla="*/ 5916845 w 11835341"/>
              <a:gd name="connsiteY2" fmla="*/ 3941 h 2993372"/>
              <a:gd name="connsiteX3" fmla="*/ 11835341 w 11835341"/>
              <a:gd name="connsiteY3" fmla="*/ 5949 h 2993372"/>
              <a:gd name="connsiteX4" fmla="*/ 11835341 w 11835341"/>
              <a:gd name="connsiteY4" fmla="*/ 2993372 h 2993372"/>
              <a:gd name="connsiteX5" fmla="*/ 1000 w 11835341"/>
              <a:gd name="connsiteY5" fmla="*/ 2993372 h 2993372"/>
              <a:gd name="connsiteX6" fmla="*/ 0 w 11835341"/>
              <a:gd name="connsiteY6" fmla="*/ 897278 h 2993372"/>
              <a:gd name="connsiteX0" fmla="*/ 0 w 11835341"/>
              <a:gd name="connsiteY0" fmla="*/ 898261 h 2994355"/>
              <a:gd name="connsiteX1" fmla="*/ 2025820 w 11835341"/>
              <a:gd name="connsiteY1" fmla="*/ 264554 h 2994355"/>
              <a:gd name="connsiteX2" fmla="*/ 5916845 w 11835341"/>
              <a:gd name="connsiteY2" fmla="*/ 4924 h 2994355"/>
              <a:gd name="connsiteX3" fmla="*/ 11835341 w 11835341"/>
              <a:gd name="connsiteY3" fmla="*/ 6932 h 2994355"/>
              <a:gd name="connsiteX4" fmla="*/ 11835341 w 11835341"/>
              <a:gd name="connsiteY4" fmla="*/ 2994355 h 2994355"/>
              <a:gd name="connsiteX5" fmla="*/ 1000 w 11835341"/>
              <a:gd name="connsiteY5" fmla="*/ 2994355 h 2994355"/>
              <a:gd name="connsiteX6" fmla="*/ 0 w 11835341"/>
              <a:gd name="connsiteY6" fmla="*/ 898261 h 2994355"/>
              <a:gd name="connsiteX0" fmla="*/ 0 w 11835341"/>
              <a:gd name="connsiteY0" fmla="*/ 901345 h 2997439"/>
              <a:gd name="connsiteX1" fmla="*/ 2025820 w 11835341"/>
              <a:gd name="connsiteY1" fmla="*/ 267638 h 2997439"/>
              <a:gd name="connsiteX2" fmla="*/ 3810844 w 11835341"/>
              <a:gd name="connsiteY2" fmla="*/ 3863 h 2997439"/>
              <a:gd name="connsiteX3" fmla="*/ 11835341 w 11835341"/>
              <a:gd name="connsiteY3" fmla="*/ 10016 h 2997439"/>
              <a:gd name="connsiteX4" fmla="*/ 11835341 w 11835341"/>
              <a:gd name="connsiteY4" fmla="*/ 2997439 h 2997439"/>
              <a:gd name="connsiteX5" fmla="*/ 1000 w 11835341"/>
              <a:gd name="connsiteY5" fmla="*/ 2997439 h 2997439"/>
              <a:gd name="connsiteX6" fmla="*/ 0 w 11835341"/>
              <a:gd name="connsiteY6" fmla="*/ 901345 h 2997439"/>
              <a:gd name="connsiteX0" fmla="*/ 0 w 11835341"/>
              <a:gd name="connsiteY0" fmla="*/ 897482 h 2993576"/>
              <a:gd name="connsiteX1" fmla="*/ 2025820 w 11835341"/>
              <a:gd name="connsiteY1" fmla="*/ 263775 h 2993576"/>
              <a:gd name="connsiteX2" fmla="*/ 3810844 w 11835341"/>
              <a:gd name="connsiteY2" fmla="*/ 0 h 2993576"/>
              <a:gd name="connsiteX3" fmla="*/ 11835341 w 11835341"/>
              <a:gd name="connsiteY3" fmla="*/ 6153 h 2993576"/>
              <a:gd name="connsiteX4" fmla="*/ 11835341 w 11835341"/>
              <a:gd name="connsiteY4" fmla="*/ 2993576 h 2993576"/>
              <a:gd name="connsiteX5" fmla="*/ 1000 w 11835341"/>
              <a:gd name="connsiteY5" fmla="*/ 2993576 h 2993576"/>
              <a:gd name="connsiteX6" fmla="*/ 0 w 11835341"/>
              <a:gd name="connsiteY6" fmla="*/ 897482 h 2993576"/>
              <a:gd name="connsiteX0" fmla="*/ 478839 w 12313180"/>
              <a:gd name="connsiteY0" fmla="*/ 2993576 h 2993576"/>
              <a:gd name="connsiteX1" fmla="*/ 2503659 w 12313180"/>
              <a:gd name="connsiteY1" fmla="*/ 263775 h 2993576"/>
              <a:gd name="connsiteX2" fmla="*/ 4288683 w 12313180"/>
              <a:gd name="connsiteY2" fmla="*/ 0 h 2993576"/>
              <a:gd name="connsiteX3" fmla="*/ 12313180 w 12313180"/>
              <a:gd name="connsiteY3" fmla="*/ 6153 h 2993576"/>
              <a:gd name="connsiteX4" fmla="*/ 12313180 w 12313180"/>
              <a:gd name="connsiteY4" fmla="*/ 2993576 h 2993576"/>
              <a:gd name="connsiteX5" fmla="*/ 478839 w 12313180"/>
              <a:gd name="connsiteY5" fmla="*/ 2993576 h 2993576"/>
              <a:gd name="connsiteX0" fmla="*/ 478855 w 12313196"/>
              <a:gd name="connsiteY0" fmla="*/ 2993576 h 2993576"/>
              <a:gd name="connsiteX1" fmla="*/ 2503675 w 12313196"/>
              <a:gd name="connsiteY1" fmla="*/ 263775 h 2993576"/>
              <a:gd name="connsiteX2" fmla="*/ 4288699 w 12313196"/>
              <a:gd name="connsiteY2" fmla="*/ 0 h 2993576"/>
              <a:gd name="connsiteX3" fmla="*/ 12313196 w 12313196"/>
              <a:gd name="connsiteY3" fmla="*/ 6153 h 2993576"/>
              <a:gd name="connsiteX4" fmla="*/ 12313196 w 12313196"/>
              <a:gd name="connsiteY4" fmla="*/ 2993576 h 2993576"/>
              <a:gd name="connsiteX5" fmla="*/ 478855 w 12313196"/>
              <a:gd name="connsiteY5" fmla="*/ 2993576 h 2993576"/>
              <a:gd name="connsiteX0" fmla="*/ 455988 w 12290329"/>
              <a:gd name="connsiteY0" fmla="*/ 2993576 h 2993576"/>
              <a:gd name="connsiteX1" fmla="*/ 2694909 w 12290329"/>
              <a:gd name="connsiteY1" fmla="*/ 983556 h 2993576"/>
              <a:gd name="connsiteX2" fmla="*/ 4265832 w 12290329"/>
              <a:gd name="connsiteY2" fmla="*/ 0 h 2993576"/>
              <a:gd name="connsiteX3" fmla="*/ 12290329 w 12290329"/>
              <a:gd name="connsiteY3" fmla="*/ 6153 h 2993576"/>
              <a:gd name="connsiteX4" fmla="*/ 12290329 w 12290329"/>
              <a:gd name="connsiteY4" fmla="*/ 2993576 h 2993576"/>
              <a:gd name="connsiteX5" fmla="*/ 455988 w 12290329"/>
              <a:gd name="connsiteY5" fmla="*/ 2993576 h 2993576"/>
              <a:gd name="connsiteX0" fmla="*/ 611227 w 12445568"/>
              <a:gd name="connsiteY0" fmla="*/ 2993576 h 2993576"/>
              <a:gd name="connsiteX1" fmla="*/ 1703514 w 12445568"/>
              <a:gd name="connsiteY1" fmla="*/ 1061475 h 2993576"/>
              <a:gd name="connsiteX2" fmla="*/ 4421071 w 12445568"/>
              <a:gd name="connsiteY2" fmla="*/ 0 h 2993576"/>
              <a:gd name="connsiteX3" fmla="*/ 12445568 w 12445568"/>
              <a:gd name="connsiteY3" fmla="*/ 6153 h 2993576"/>
              <a:gd name="connsiteX4" fmla="*/ 12445568 w 12445568"/>
              <a:gd name="connsiteY4" fmla="*/ 2993576 h 2993576"/>
              <a:gd name="connsiteX5" fmla="*/ 611227 w 12445568"/>
              <a:gd name="connsiteY5" fmla="*/ 2993576 h 2993576"/>
              <a:gd name="connsiteX0" fmla="*/ 591975 w 12426316"/>
              <a:gd name="connsiteY0" fmla="*/ 2993576 h 2993576"/>
              <a:gd name="connsiteX1" fmla="*/ 1684262 w 12426316"/>
              <a:gd name="connsiteY1" fmla="*/ 1061475 h 2993576"/>
              <a:gd name="connsiteX2" fmla="*/ 4401819 w 12426316"/>
              <a:gd name="connsiteY2" fmla="*/ 0 h 2993576"/>
              <a:gd name="connsiteX3" fmla="*/ 12426316 w 12426316"/>
              <a:gd name="connsiteY3" fmla="*/ 6153 h 2993576"/>
              <a:gd name="connsiteX4" fmla="*/ 12426316 w 12426316"/>
              <a:gd name="connsiteY4" fmla="*/ 2993576 h 2993576"/>
              <a:gd name="connsiteX5" fmla="*/ 591975 w 12426316"/>
              <a:gd name="connsiteY5" fmla="*/ 2993576 h 2993576"/>
              <a:gd name="connsiteX0" fmla="*/ 0 w 11834341"/>
              <a:gd name="connsiteY0" fmla="*/ 2993576 h 2993576"/>
              <a:gd name="connsiteX1" fmla="*/ 1092287 w 11834341"/>
              <a:gd name="connsiteY1" fmla="*/ 1061475 h 2993576"/>
              <a:gd name="connsiteX2" fmla="*/ 3809844 w 11834341"/>
              <a:gd name="connsiteY2" fmla="*/ 0 h 2993576"/>
              <a:gd name="connsiteX3" fmla="*/ 11834341 w 11834341"/>
              <a:gd name="connsiteY3" fmla="*/ 6153 h 2993576"/>
              <a:gd name="connsiteX4" fmla="*/ 11834341 w 11834341"/>
              <a:gd name="connsiteY4" fmla="*/ 2993576 h 2993576"/>
              <a:gd name="connsiteX5" fmla="*/ 0 w 11834341"/>
              <a:gd name="connsiteY5" fmla="*/ 2993576 h 2993576"/>
              <a:gd name="connsiteX0" fmla="*/ 274 w 11834615"/>
              <a:gd name="connsiteY0" fmla="*/ 2993576 h 2993576"/>
              <a:gd name="connsiteX1" fmla="*/ 1092561 w 11834615"/>
              <a:gd name="connsiteY1" fmla="*/ 1061475 h 2993576"/>
              <a:gd name="connsiteX2" fmla="*/ 3810118 w 11834615"/>
              <a:gd name="connsiteY2" fmla="*/ 0 h 2993576"/>
              <a:gd name="connsiteX3" fmla="*/ 11834615 w 11834615"/>
              <a:gd name="connsiteY3" fmla="*/ 6153 h 2993576"/>
              <a:gd name="connsiteX4" fmla="*/ 11834615 w 11834615"/>
              <a:gd name="connsiteY4" fmla="*/ 2993576 h 2993576"/>
              <a:gd name="connsiteX5" fmla="*/ 274 w 11834615"/>
              <a:gd name="connsiteY5" fmla="*/ 2993576 h 2993576"/>
              <a:gd name="connsiteX0" fmla="*/ 400 w 11834741"/>
              <a:gd name="connsiteY0" fmla="*/ 2993576 h 2993576"/>
              <a:gd name="connsiteX1" fmla="*/ 900311 w 11834741"/>
              <a:gd name="connsiteY1" fmla="*/ 1204494 h 2993576"/>
              <a:gd name="connsiteX2" fmla="*/ 3810244 w 11834741"/>
              <a:gd name="connsiteY2" fmla="*/ 0 h 2993576"/>
              <a:gd name="connsiteX3" fmla="*/ 11834741 w 11834741"/>
              <a:gd name="connsiteY3" fmla="*/ 6153 h 2993576"/>
              <a:gd name="connsiteX4" fmla="*/ 11834741 w 11834741"/>
              <a:gd name="connsiteY4" fmla="*/ 2993576 h 2993576"/>
              <a:gd name="connsiteX5" fmla="*/ 400 w 11834741"/>
              <a:gd name="connsiteY5" fmla="*/ 2993576 h 2993576"/>
              <a:gd name="connsiteX0" fmla="*/ 494 w 11834835"/>
              <a:gd name="connsiteY0" fmla="*/ 2993576 h 2993576"/>
              <a:gd name="connsiteX1" fmla="*/ 900405 w 11834835"/>
              <a:gd name="connsiteY1" fmla="*/ 1204494 h 2993576"/>
              <a:gd name="connsiteX2" fmla="*/ 3810338 w 11834835"/>
              <a:gd name="connsiteY2" fmla="*/ 0 h 2993576"/>
              <a:gd name="connsiteX3" fmla="*/ 11834835 w 11834835"/>
              <a:gd name="connsiteY3" fmla="*/ 6153 h 2993576"/>
              <a:gd name="connsiteX4" fmla="*/ 11834835 w 11834835"/>
              <a:gd name="connsiteY4" fmla="*/ 2993576 h 2993576"/>
              <a:gd name="connsiteX5" fmla="*/ 494 w 11834835"/>
              <a:gd name="connsiteY5" fmla="*/ 2993576 h 2993576"/>
              <a:gd name="connsiteX0" fmla="*/ 602 w 11834943"/>
              <a:gd name="connsiteY0" fmla="*/ 2993576 h 2993576"/>
              <a:gd name="connsiteX1" fmla="*/ 900513 w 11834943"/>
              <a:gd name="connsiteY1" fmla="*/ 1204494 h 2993576"/>
              <a:gd name="connsiteX2" fmla="*/ 3810446 w 11834943"/>
              <a:gd name="connsiteY2" fmla="*/ 0 h 2993576"/>
              <a:gd name="connsiteX3" fmla="*/ 11834943 w 11834943"/>
              <a:gd name="connsiteY3" fmla="*/ 6153 h 2993576"/>
              <a:gd name="connsiteX4" fmla="*/ 11834943 w 11834943"/>
              <a:gd name="connsiteY4" fmla="*/ 2993576 h 2993576"/>
              <a:gd name="connsiteX5" fmla="*/ 602 w 11834943"/>
              <a:gd name="connsiteY5" fmla="*/ 2993576 h 2993576"/>
              <a:gd name="connsiteX0" fmla="*/ 602 w 11834943"/>
              <a:gd name="connsiteY0" fmla="*/ 2993576 h 2993576"/>
              <a:gd name="connsiteX1" fmla="*/ 900513 w 11834943"/>
              <a:gd name="connsiteY1" fmla="*/ 1204494 h 2993576"/>
              <a:gd name="connsiteX2" fmla="*/ 3810446 w 11834943"/>
              <a:gd name="connsiteY2" fmla="*/ 0 h 2993576"/>
              <a:gd name="connsiteX3" fmla="*/ 11834943 w 11834943"/>
              <a:gd name="connsiteY3" fmla="*/ 6153 h 2993576"/>
              <a:gd name="connsiteX4" fmla="*/ 11834943 w 11834943"/>
              <a:gd name="connsiteY4" fmla="*/ 2993576 h 2993576"/>
              <a:gd name="connsiteX5" fmla="*/ 602 w 11834943"/>
              <a:gd name="connsiteY5" fmla="*/ 2993576 h 2993576"/>
              <a:gd name="connsiteX0" fmla="*/ 566 w 11834907"/>
              <a:gd name="connsiteY0" fmla="*/ 2991384 h 2991384"/>
              <a:gd name="connsiteX1" fmla="*/ 900477 w 11834907"/>
              <a:gd name="connsiteY1" fmla="*/ 1202302 h 2991384"/>
              <a:gd name="connsiteX2" fmla="*/ 3813977 w 11834907"/>
              <a:gd name="connsiteY2" fmla="*/ 0 h 2991384"/>
              <a:gd name="connsiteX3" fmla="*/ 11834907 w 11834907"/>
              <a:gd name="connsiteY3" fmla="*/ 3961 h 2991384"/>
              <a:gd name="connsiteX4" fmla="*/ 11834907 w 11834907"/>
              <a:gd name="connsiteY4" fmla="*/ 2991384 h 2991384"/>
              <a:gd name="connsiteX5" fmla="*/ 566 w 11834907"/>
              <a:gd name="connsiteY5" fmla="*/ 2991384 h 2991384"/>
              <a:gd name="connsiteX0" fmla="*/ 577 w 11834918"/>
              <a:gd name="connsiteY0" fmla="*/ 2992114 h 2992114"/>
              <a:gd name="connsiteX1" fmla="*/ 900488 w 11834918"/>
              <a:gd name="connsiteY1" fmla="*/ 1203032 h 2992114"/>
              <a:gd name="connsiteX2" fmla="*/ 3853241 w 11834918"/>
              <a:gd name="connsiteY2" fmla="*/ 0 h 2992114"/>
              <a:gd name="connsiteX3" fmla="*/ 11834918 w 11834918"/>
              <a:gd name="connsiteY3" fmla="*/ 4691 h 2992114"/>
              <a:gd name="connsiteX4" fmla="*/ 11834918 w 11834918"/>
              <a:gd name="connsiteY4" fmla="*/ 2992114 h 2992114"/>
              <a:gd name="connsiteX5" fmla="*/ 577 w 11834918"/>
              <a:gd name="connsiteY5" fmla="*/ 2992114 h 2992114"/>
              <a:gd name="connsiteX0" fmla="*/ 577 w 11834918"/>
              <a:gd name="connsiteY0" fmla="*/ 2992114 h 2992114"/>
              <a:gd name="connsiteX1" fmla="*/ 900488 w 11834918"/>
              <a:gd name="connsiteY1" fmla="*/ 1203032 h 2992114"/>
              <a:gd name="connsiteX2" fmla="*/ 3853241 w 11834918"/>
              <a:gd name="connsiteY2" fmla="*/ 0 h 2992114"/>
              <a:gd name="connsiteX3" fmla="*/ 11834918 w 11834918"/>
              <a:gd name="connsiteY3" fmla="*/ 4691 h 2992114"/>
              <a:gd name="connsiteX4" fmla="*/ 11834918 w 11834918"/>
              <a:gd name="connsiteY4" fmla="*/ 2992114 h 2992114"/>
              <a:gd name="connsiteX5" fmla="*/ 577 w 11834918"/>
              <a:gd name="connsiteY5" fmla="*/ 2992114 h 2992114"/>
              <a:gd name="connsiteX0" fmla="*/ 577 w 11834918"/>
              <a:gd name="connsiteY0" fmla="*/ 2992114 h 2992114"/>
              <a:gd name="connsiteX1" fmla="*/ 900488 w 11834918"/>
              <a:gd name="connsiteY1" fmla="*/ 1203032 h 2992114"/>
              <a:gd name="connsiteX2" fmla="*/ 3853241 w 11834918"/>
              <a:gd name="connsiteY2" fmla="*/ 0 h 2992114"/>
              <a:gd name="connsiteX3" fmla="*/ 11834918 w 11834918"/>
              <a:gd name="connsiteY3" fmla="*/ 4691 h 2992114"/>
              <a:gd name="connsiteX4" fmla="*/ 11834918 w 11834918"/>
              <a:gd name="connsiteY4" fmla="*/ 2992114 h 2992114"/>
              <a:gd name="connsiteX5" fmla="*/ 577 w 11834918"/>
              <a:gd name="connsiteY5" fmla="*/ 2992114 h 2992114"/>
              <a:gd name="connsiteX0" fmla="*/ 599 w 11834940"/>
              <a:gd name="connsiteY0" fmla="*/ 2992114 h 2992114"/>
              <a:gd name="connsiteX1" fmla="*/ 889804 w 11834940"/>
              <a:gd name="connsiteY1" fmla="*/ 1201573 h 2992114"/>
              <a:gd name="connsiteX2" fmla="*/ 3853263 w 11834940"/>
              <a:gd name="connsiteY2" fmla="*/ 0 h 2992114"/>
              <a:gd name="connsiteX3" fmla="*/ 11834940 w 11834940"/>
              <a:gd name="connsiteY3" fmla="*/ 4691 h 2992114"/>
              <a:gd name="connsiteX4" fmla="*/ 11834940 w 11834940"/>
              <a:gd name="connsiteY4" fmla="*/ 2992114 h 2992114"/>
              <a:gd name="connsiteX5" fmla="*/ 599 w 11834940"/>
              <a:gd name="connsiteY5" fmla="*/ 2992114 h 299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34940" h="2992114">
                <a:moveTo>
                  <a:pt x="599" y="2992114"/>
                </a:moveTo>
                <a:cubicBezTo>
                  <a:pt x="-14320" y="2456311"/>
                  <a:pt x="247693" y="1700259"/>
                  <a:pt x="889804" y="1201573"/>
                </a:cubicBezTo>
                <a:cubicBezTo>
                  <a:pt x="1531915" y="702887"/>
                  <a:pt x="2418364" y="284089"/>
                  <a:pt x="3853263" y="0"/>
                </a:cubicBezTo>
                <a:lnTo>
                  <a:pt x="11834940" y="4691"/>
                </a:lnTo>
                <a:lnTo>
                  <a:pt x="11834940" y="2992114"/>
                </a:lnTo>
                <a:lnTo>
                  <a:pt x="599" y="2992114"/>
                </a:lnTo>
                <a:close/>
              </a:path>
            </a:pathLst>
          </a:custGeom>
          <a:solidFill>
            <a:schemeClr val="bg1">
              <a:lumMod val="95000"/>
            </a:schemeClr>
          </a:solidFill>
          <a:ln w="1270">
            <a:noFill/>
          </a:ln>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8" name="Päivämäärän paikkamerkki 3">
            <a:extLst>
              <a:ext uri="{FF2B5EF4-FFF2-40B4-BE49-F238E27FC236}">
                <a16:creationId xmlns:a16="http://schemas.microsoft.com/office/drawing/2014/main" id="{C6FEECCB-0ADF-4D17-9F84-4B82085D7DE7}"/>
              </a:ext>
            </a:extLst>
          </p:cNvPr>
          <p:cNvSpPr>
            <a:spLocks noGrp="1"/>
          </p:cNvSpPr>
          <p:nvPr>
            <p:ph type="dt" sz="half" idx="10"/>
          </p:nvPr>
        </p:nvSpPr>
        <p:spPr>
          <a:xfrm>
            <a:off x="1229867" y="5719568"/>
            <a:ext cx="1242000" cy="642035"/>
          </a:xfrm>
        </p:spPr>
        <p:txBody>
          <a:bodyPr vert="horz" lIns="0" tIns="0" rIns="0" bIns="0" rtlCol="0" anchor="t" anchorCtr="0">
            <a:noAutofit/>
          </a:bodyPr>
          <a:lstStyle>
            <a:lvl1pPr algn="l">
              <a:defRPr lang="fi-FI" sz="1600" smtClean="0">
                <a:solidFill>
                  <a:schemeClr val="bg1"/>
                </a:solidFill>
              </a:defRPr>
            </a:lvl1pPr>
          </a:lstStyle>
          <a:p>
            <a:pPr algn="l">
              <a:lnSpc>
                <a:spcPct val="110000"/>
              </a:lnSpc>
              <a:buClr>
                <a:schemeClr val="tx2"/>
              </a:buClr>
            </a:pPr>
            <a:r>
              <a:rPr lang="fi-FI"/>
              <a:t>1.4.2022  |  </a:t>
            </a:r>
          </a:p>
        </p:txBody>
      </p:sp>
      <p:sp>
        <p:nvSpPr>
          <p:cNvPr id="9" name="Alatunnisteen paikkamerkki 4">
            <a:extLst>
              <a:ext uri="{FF2B5EF4-FFF2-40B4-BE49-F238E27FC236}">
                <a16:creationId xmlns:a16="http://schemas.microsoft.com/office/drawing/2014/main" id="{580B187D-B133-4F32-8568-D26ED15FC1AF}"/>
              </a:ext>
            </a:extLst>
          </p:cNvPr>
          <p:cNvSpPr>
            <a:spLocks noGrp="1"/>
          </p:cNvSpPr>
          <p:nvPr>
            <p:ph type="ftr" sz="quarter" idx="11"/>
          </p:nvPr>
        </p:nvSpPr>
        <p:spPr>
          <a:xfrm>
            <a:off x="1229868" y="5462054"/>
            <a:ext cx="4114800" cy="241091"/>
          </a:xfrm>
        </p:spPr>
        <p:txBody>
          <a:bodyPr vert="horz" lIns="0" tIns="0" rIns="0" bIns="0" rtlCol="0" anchor="t" anchorCtr="0">
            <a:noAutofit/>
          </a:bodyPr>
          <a:lstStyle>
            <a:lvl1pPr algn="l">
              <a:defRPr lang="fi-FI" sz="1600" dirty="0" smtClean="0">
                <a:solidFill>
                  <a:schemeClr val="bg1"/>
                </a:solidFill>
              </a:defRPr>
            </a:lvl1pPr>
          </a:lstStyle>
          <a:p>
            <a:pPr algn="l">
              <a:lnSpc>
                <a:spcPct val="110000"/>
              </a:lnSpc>
              <a:buClr>
                <a:schemeClr val="tx2"/>
              </a:buClr>
            </a:pPr>
            <a:r>
              <a:rPr lang="fi-FI"/>
              <a:t>Hanna Mäkimantila</a:t>
            </a:r>
          </a:p>
        </p:txBody>
      </p:sp>
    </p:spTree>
    <p:extLst>
      <p:ext uri="{BB962C8B-B14F-4D97-AF65-F5344CB8AC3E}">
        <p14:creationId xmlns:p14="http://schemas.microsoft.com/office/powerpoint/2010/main" val="17655747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 light blue">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C3ACDAEA-D113-2FB1-8F7A-04F80E789B49}"/>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dirty="0">
              <a:solidFill>
                <a:schemeClr val="tx2"/>
              </a:solidFill>
            </a:endParaRPr>
          </a:p>
        </p:txBody>
      </p:sp>
      <p:sp>
        <p:nvSpPr>
          <p:cNvPr id="3" name="Rectangle 10">
            <a:extLst>
              <a:ext uri="{FF2B5EF4-FFF2-40B4-BE49-F238E27FC236}">
                <a16:creationId xmlns:a16="http://schemas.microsoft.com/office/drawing/2014/main" id="{5EEBBCED-6BD5-8700-D38B-08FD9EE3FF27}"/>
              </a:ext>
            </a:extLst>
          </p:cNvPr>
          <p:cNvSpPr/>
          <p:nvPr userDrawn="1"/>
        </p:nvSpPr>
        <p:spPr>
          <a:xfrm>
            <a:off x="1631950" y="1446213"/>
            <a:ext cx="1052513" cy="889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dirty="0"/>
          </a:p>
        </p:txBody>
      </p:sp>
      <p:sp>
        <p:nvSpPr>
          <p:cNvPr id="4" name="Rectangle 11">
            <a:extLst>
              <a:ext uri="{FF2B5EF4-FFF2-40B4-BE49-F238E27FC236}">
                <a16:creationId xmlns:a16="http://schemas.microsoft.com/office/drawing/2014/main" id="{4BEE6671-AB7F-769A-11FF-E2B7FBAE2150}"/>
              </a:ext>
            </a:extLst>
          </p:cNvPr>
          <p:cNvSpPr/>
          <p:nvPr userDrawn="1"/>
        </p:nvSpPr>
        <p:spPr>
          <a:xfrm>
            <a:off x="1631950" y="5468938"/>
            <a:ext cx="1052513" cy="889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dirty="0"/>
          </a:p>
        </p:txBody>
      </p:sp>
      <p:pic>
        <p:nvPicPr>
          <p:cNvPr id="5" name="Picture 1">
            <a:extLst>
              <a:ext uri="{FF2B5EF4-FFF2-40B4-BE49-F238E27FC236}">
                <a16:creationId xmlns:a16="http://schemas.microsoft.com/office/drawing/2014/main" id="{DC662457-8FC6-96C2-04E5-676CA5964EB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75625" y="393700"/>
            <a:ext cx="3443288"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ctrTitle"/>
          </p:nvPr>
        </p:nvSpPr>
        <p:spPr>
          <a:xfrm>
            <a:off x="1507317" y="2140197"/>
            <a:ext cx="9144000" cy="2723543"/>
          </a:xfrm>
          <a:prstGeom prst="rect">
            <a:avLst/>
          </a:prstGeom>
        </p:spPr>
        <p:txBody>
          <a:bodyPr anchor="ctr" anchorCtr="0">
            <a:normAutofit/>
          </a:bodyPr>
          <a:lstStyle>
            <a:lvl1pPr algn="l">
              <a:lnSpc>
                <a:spcPts val="5500"/>
              </a:lnSpc>
              <a:defRPr sz="4500" b="1" baseline="0">
                <a:solidFill>
                  <a:schemeClr val="tx2"/>
                </a:solidFill>
              </a:defRPr>
            </a:lvl1pPr>
          </a:lstStyle>
          <a:p>
            <a:r>
              <a:rPr lang="fi-FI"/>
              <a:t>Muokkaa ots. perustyyl. napsautt.</a:t>
            </a:r>
            <a:endParaRPr lang="fi-FI" dirty="0"/>
          </a:p>
        </p:txBody>
      </p:sp>
      <p:sp>
        <p:nvSpPr>
          <p:cNvPr id="6" name="Footer Placeholder 3">
            <a:extLst>
              <a:ext uri="{FF2B5EF4-FFF2-40B4-BE49-F238E27FC236}">
                <a16:creationId xmlns:a16="http://schemas.microsoft.com/office/drawing/2014/main" id="{D94FCAFC-C2E8-BC2B-6B08-B6953FEDF5D3}"/>
              </a:ext>
            </a:extLst>
          </p:cNvPr>
          <p:cNvSpPr>
            <a:spLocks noGrp="1"/>
          </p:cNvSpPr>
          <p:nvPr>
            <p:ph type="ftr" sz="quarter" idx="10"/>
          </p:nvPr>
        </p:nvSpPr>
        <p:spPr/>
        <p:txBody>
          <a:bodyPr/>
          <a:lstStyle>
            <a:lvl1pPr>
              <a:defRPr/>
            </a:lvl1pPr>
          </a:lstStyle>
          <a:p>
            <a:pPr>
              <a:defRPr/>
            </a:pPr>
            <a:endParaRPr lang="fi-FI"/>
          </a:p>
        </p:txBody>
      </p:sp>
      <p:sp>
        <p:nvSpPr>
          <p:cNvPr id="7" name="Slide Number Placeholder 4">
            <a:extLst>
              <a:ext uri="{FF2B5EF4-FFF2-40B4-BE49-F238E27FC236}">
                <a16:creationId xmlns:a16="http://schemas.microsoft.com/office/drawing/2014/main" id="{A10ADA2B-9A47-0DCC-2271-214DAC0347DE}"/>
              </a:ext>
            </a:extLst>
          </p:cNvPr>
          <p:cNvSpPr>
            <a:spLocks noGrp="1"/>
          </p:cNvSpPr>
          <p:nvPr>
            <p:ph type="sldNum" sz="quarter" idx="11"/>
          </p:nvPr>
        </p:nvSpPr>
        <p:spPr/>
        <p:txBody>
          <a:bodyPr/>
          <a:lstStyle>
            <a:lvl1pPr>
              <a:defRPr/>
            </a:lvl1pPr>
          </a:lstStyle>
          <a:p>
            <a:pPr>
              <a:defRPr/>
            </a:pPr>
            <a:fld id="{65E661DA-8244-4AAD-873F-6D2A4D51B4C6}" type="slidenum">
              <a:rPr lang="uk-UA"/>
              <a:pPr>
                <a:defRPr/>
              </a:pPr>
              <a:t>‹#›</a:t>
            </a:fld>
            <a:endParaRPr lang="uk-UA"/>
          </a:p>
        </p:txBody>
      </p:sp>
    </p:spTree>
    <p:extLst>
      <p:ext uri="{BB962C8B-B14F-4D97-AF65-F5344CB8AC3E}">
        <p14:creationId xmlns:p14="http://schemas.microsoft.com/office/powerpoint/2010/main" val="3998435291"/>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Otsikko ja sisältö" preserve="1" userDrawn="1">
  <p:cSld name="Otsikko ja sisältö">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p:txBody>
          <a:bodyPr/>
          <a:lstStyle/>
          <a:p>
            <a:r>
              <a:rPr lang="fi-FI"/>
              <a:t>Tekstisivu, yksipalstainen.</a:t>
            </a:r>
            <a:br>
              <a:rPr lang="fi-FI"/>
            </a:br>
            <a:r>
              <a:rPr lang="fi-FI"/>
              <a:t>Otsikon pituus korkeintaan kaksi riviä</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p:txBody>
          <a:bodyPr/>
          <a:lstStyle>
            <a:lvl1pPr>
              <a:defRPr/>
            </a:lvl1pPr>
          </a:lstStyle>
          <a:p>
            <a:pPr marL="357188" marR="0" lvl="0" indent="-357188" algn="l" defTabSz="914400" rtl="0" eaLnBrk="1" fontAlgn="auto" latinLnBrk="0" hangingPunct="1">
              <a:lnSpc>
                <a:spcPct val="100000"/>
              </a:lnSpc>
              <a:spcBef>
                <a:spcPts val="1000"/>
              </a:spcBef>
              <a:spcAft>
                <a:spcPts val="0"/>
              </a:spcAft>
              <a:buClr>
                <a:schemeClr val="tx2"/>
              </a:buClr>
              <a:buSzTx/>
              <a:buFont typeface="Arial" panose="020B0604020202020204" pitchFamily="34" charset="0"/>
              <a:buChar char="•"/>
              <a:tabLst/>
              <a:defRPr/>
            </a:pPr>
            <a:r>
              <a:rPr lang="fi-FI"/>
              <a:t>Esityksen tekstisisältö tulee aina tiivistää mahdollisimman lyhyeksi.</a:t>
            </a:r>
            <a:br>
              <a:rPr lang="fi-FI"/>
            </a:br>
            <a:r>
              <a:rPr lang="fi-FI"/>
              <a:t>Esityksen tarkoitus on toimia esiintyjän ja kuulijan tukena.</a:t>
            </a:r>
            <a:br>
              <a:rPr lang="fi-FI"/>
            </a:br>
            <a:r>
              <a:rPr lang="fi-FI"/>
              <a:t>     Toinen tekstitaso, jos sivulle tulee enemmän tekstiä.</a:t>
            </a:r>
            <a:br>
              <a:rPr lang="fi-FI"/>
            </a:br>
            <a:r>
              <a:rPr lang="fi-FI"/>
              <a:t>           Kolmas tekstitaso, jos haluat esittää enemmän tekstiä.</a:t>
            </a:r>
            <a:br>
              <a:rPr lang="fi-FI"/>
            </a:br>
            <a:r>
              <a:rPr lang="fi-FI"/>
              <a:t>Muistathan, että kun tekstin koko pienenee, myös viesti pienenee.</a:t>
            </a:r>
            <a:br>
              <a:rPr lang="fi-FI"/>
            </a:br>
            <a:r>
              <a:rPr lang="fi-FI" noProof="0"/>
              <a:t>Esityksen tulee olla myös kaukaa luettavissa.</a:t>
            </a:r>
            <a:endParaRPr lang="fi-FI"/>
          </a:p>
          <a:p>
            <a:pPr marL="715963" marR="0" lvl="1" indent="-357188" algn="l" defTabSz="914400" rtl="0" eaLnBrk="1" fontAlgn="auto" latinLnBrk="0" hangingPunct="1">
              <a:lnSpc>
                <a:spcPct val="100000"/>
              </a:lnSpc>
              <a:spcBef>
                <a:spcPts val="1000"/>
              </a:spcBef>
              <a:spcAft>
                <a:spcPts val="0"/>
              </a:spcAft>
              <a:buClr>
                <a:schemeClr val="tx2"/>
              </a:buClr>
              <a:buSzTx/>
              <a:buFont typeface="Arial" panose="020B0604020202020204" pitchFamily="34" charset="0"/>
              <a:buChar char="•"/>
              <a:tabLst/>
              <a:defRPr/>
            </a:pPr>
            <a:r>
              <a:rPr lang="en-GB"/>
              <a:t>Second level</a:t>
            </a:r>
          </a:p>
          <a:p>
            <a:pPr lvl="2"/>
            <a:r>
              <a:rPr lang="en-GB"/>
              <a:t>Third level</a:t>
            </a:r>
          </a:p>
          <a:p>
            <a:pPr lvl="3"/>
            <a:r>
              <a:rPr lang="en-GB"/>
              <a:t>Fourth level</a:t>
            </a:r>
          </a:p>
          <a:p>
            <a:pPr lvl="4"/>
            <a:r>
              <a:rPr lang="en-GB"/>
              <a:t>Fifth level</a:t>
            </a:r>
            <a:endParaRPr lang="fi-FI"/>
          </a:p>
        </p:txBody>
      </p:sp>
      <p:sp>
        <p:nvSpPr>
          <p:cNvPr id="7" name="Dian numeron paikkamerkki 5">
            <a:extLst>
              <a:ext uri="{FF2B5EF4-FFF2-40B4-BE49-F238E27FC236}">
                <a16:creationId xmlns:a16="http://schemas.microsoft.com/office/drawing/2014/main" id="{59A7EFB5-C255-48FB-AC67-FD651DD26DFA}"/>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8" name="Päivämäärän paikkamerkki 3">
            <a:extLst>
              <a:ext uri="{FF2B5EF4-FFF2-40B4-BE49-F238E27FC236}">
                <a16:creationId xmlns:a16="http://schemas.microsoft.com/office/drawing/2014/main" id="{AFC3A855-B6C3-4D1E-B148-55910A257805}"/>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1.4.2022   |   </a:t>
            </a:r>
          </a:p>
        </p:txBody>
      </p:sp>
      <p:sp>
        <p:nvSpPr>
          <p:cNvPr id="9" name="Alatunnisteen paikkamerkki 4">
            <a:extLst>
              <a:ext uri="{FF2B5EF4-FFF2-40B4-BE49-F238E27FC236}">
                <a16:creationId xmlns:a16="http://schemas.microsoft.com/office/drawing/2014/main" id="{032AC8CB-3366-4A2A-8272-93E368384014}"/>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Hanna Mäkimantila</a:t>
            </a:r>
          </a:p>
        </p:txBody>
      </p:sp>
    </p:spTree>
    <p:extLst>
      <p:ext uri="{BB962C8B-B14F-4D97-AF65-F5344CB8AC3E}">
        <p14:creationId xmlns:p14="http://schemas.microsoft.com/office/powerpoint/2010/main" val="37267287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Kaavio" preserve="1" userDrawn="1">
  <p:cSld name="Kaavio">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p:txBody>
          <a:bodyPr/>
          <a:lstStyle/>
          <a:p>
            <a:r>
              <a:rPr lang="fi-FI" noProof="0"/>
              <a:t>Graafisivu</a:t>
            </a:r>
            <a:endParaRPr lang="fi-FI"/>
          </a:p>
        </p:txBody>
      </p:sp>
      <p:sp>
        <p:nvSpPr>
          <p:cNvPr id="7" name="Kaavion paikkamerkki 6">
            <a:extLst>
              <a:ext uri="{FF2B5EF4-FFF2-40B4-BE49-F238E27FC236}">
                <a16:creationId xmlns:a16="http://schemas.microsoft.com/office/drawing/2014/main" id="{0579DF22-3A20-4908-84E3-C2B55F28B856}"/>
              </a:ext>
            </a:extLst>
          </p:cNvPr>
          <p:cNvSpPr>
            <a:spLocks noGrp="1"/>
          </p:cNvSpPr>
          <p:nvPr>
            <p:ph type="chart" sz="quarter" idx="13" hasCustomPrompt="1"/>
          </p:nvPr>
        </p:nvSpPr>
        <p:spPr>
          <a:xfrm>
            <a:off x="922338" y="1857375"/>
            <a:ext cx="10636236" cy="4087813"/>
          </a:xfrm>
        </p:spPr>
        <p:txBody>
          <a:bodyPr/>
          <a:lstStyle>
            <a:lvl1pPr>
              <a:defRPr/>
            </a:lvl1pPr>
          </a:lstStyle>
          <a:p>
            <a:r>
              <a:rPr lang="fi-FI"/>
              <a:t>Käytä graafissa esityspohjan väripalettiin määriteltyjä värejä.</a:t>
            </a:r>
          </a:p>
        </p:txBody>
      </p:sp>
      <p:sp>
        <p:nvSpPr>
          <p:cNvPr id="8" name="Dian numeron paikkamerkki 5">
            <a:extLst>
              <a:ext uri="{FF2B5EF4-FFF2-40B4-BE49-F238E27FC236}">
                <a16:creationId xmlns:a16="http://schemas.microsoft.com/office/drawing/2014/main" id="{209C6B0D-979F-4D60-BDCD-B9E08FEB117F}"/>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AC29B563-2EC1-44DE-A678-D8C61D32BA36}"/>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1.4.2022   |   </a:t>
            </a:r>
          </a:p>
        </p:txBody>
      </p:sp>
      <p:sp>
        <p:nvSpPr>
          <p:cNvPr id="11" name="Alatunnisteen paikkamerkki 4">
            <a:extLst>
              <a:ext uri="{FF2B5EF4-FFF2-40B4-BE49-F238E27FC236}">
                <a16:creationId xmlns:a16="http://schemas.microsoft.com/office/drawing/2014/main" id="{26AFE581-53A8-4FFC-BC3A-F2173293E0D2}"/>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Hanna Mäkimantila</a:t>
            </a:r>
          </a:p>
        </p:txBody>
      </p:sp>
    </p:spTree>
    <p:extLst>
      <p:ext uri="{BB962C8B-B14F-4D97-AF65-F5344CB8AC3E}">
        <p14:creationId xmlns:p14="http://schemas.microsoft.com/office/powerpoint/2010/main" val="1433593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Kaksi sisältökohdetta" preserve="1" userDrawn="1">
  <p:cSld name="Kaksi sisältökohdetta">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65B018F-777B-44D1-9664-1407CB8459A7}"/>
              </a:ext>
            </a:extLst>
          </p:cNvPr>
          <p:cNvSpPr>
            <a:spLocks noGrp="1"/>
          </p:cNvSpPr>
          <p:nvPr>
            <p:ph type="title" hasCustomPrompt="1"/>
          </p:nvPr>
        </p:nvSpPr>
        <p:spPr/>
        <p:txBody>
          <a:bodyPr/>
          <a:lstStyle/>
          <a:p>
            <a:r>
              <a:rPr lang="fi-FI"/>
              <a:t>Tekstisivu, kaksi palstaa. </a:t>
            </a:r>
            <a:br>
              <a:rPr lang="fi-FI"/>
            </a:br>
            <a:r>
              <a:rPr lang="fi-FI"/>
              <a:t>Otsikon pituus korkeintaan kaksi riviä</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60330"/>
            <a:ext cx="5094402" cy="4085499"/>
          </a:xfrm>
        </p:spPr>
        <p:txBody>
          <a:bodyPr/>
          <a:lstStyle>
            <a:lvl1pPr>
              <a:defRPr sz="2200"/>
            </a:lvl1pPr>
          </a:lstStyle>
          <a:p>
            <a:pPr lvl="0"/>
            <a:r>
              <a:rPr lang="fi-FI"/>
              <a:t>Esityksen teksti tulee aina tiivistää mahdollisimman lyhyeksi ja selkeäksi.</a:t>
            </a:r>
            <a:br>
              <a:rPr lang="fi-FI"/>
            </a:br>
            <a:r>
              <a:rPr lang="fi-FI"/>
              <a:t>Esityksen tarkoitus on toimia esiintyjän ja kuulijan tukena.</a:t>
            </a:r>
            <a:br>
              <a:rPr lang="fi-FI"/>
            </a:br>
            <a:r>
              <a:rPr lang="fi-FI"/>
              <a:t>Muistathan, että kun tekstin koko pienenee, myös viesti pienenee. Esityksen tulee olla myös kaukaa luettavissa</a:t>
            </a:r>
            <a:endParaRPr lang="en-GB"/>
          </a:p>
          <a:p>
            <a:pPr lvl="1"/>
            <a:r>
              <a:rPr lang="en-GB"/>
              <a:t>Second level</a:t>
            </a:r>
          </a:p>
          <a:p>
            <a:pPr lvl="2"/>
            <a:r>
              <a:rPr lang="en-GB"/>
              <a:t>Third level</a:t>
            </a:r>
          </a:p>
          <a:p>
            <a:pPr lvl="3"/>
            <a:r>
              <a:rPr lang="en-GB"/>
              <a:t>Fourth level</a:t>
            </a:r>
          </a:p>
          <a:p>
            <a:pPr lvl="4"/>
            <a:r>
              <a:rPr lang="en-GB"/>
              <a:t>Fifth level</a:t>
            </a:r>
            <a:endParaRPr lang="fi-FI"/>
          </a:p>
          <a:p>
            <a:pPr lvl="0"/>
            <a:endParaRPr lang="fi-FI"/>
          </a:p>
        </p:txBody>
      </p:sp>
      <p:sp>
        <p:nvSpPr>
          <p:cNvPr id="10" name="Sisällön paikkamerkki 2">
            <a:extLst>
              <a:ext uri="{FF2B5EF4-FFF2-40B4-BE49-F238E27FC236}">
                <a16:creationId xmlns:a16="http://schemas.microsoft.com/office/drawing/2014/main" id="{28EEFB21-D5D7-40FA-809A-551ABC7D90AB}"/>
              </a:ext>
            </a:extLst>
          </p:cNvPr>
          <p:cNvSpPr>
            <a:spLocks noGrp="1"/>
          </p:cNvSpPr>
          <p:nvPr>
            <p:ph idx="13" hasCustomPrompt="1"/>
          </p:nvPr>
        </p:nvSpPr>
        <p:spPr>
          <a:xfrm>
            <a:off x="6264608" y="1860330"/>
            <a:ext cx="5094402" cy="4085499"/>
          </a:xfrm>
        </p:spPr>
        <p:txBody>
          <a:bodyPr/>
          <a:lstStyle>
            <a:lvl1pPr>
              <a:defRPr sz="2200"/>
            </a:lvl1pPr>
          </a:lstStyle>
          <a:p>
            <a:pPr lvl="0"/>
            <a:r>
              <a:rPr lang="fi-FI"/>
              <a:t>Esityksen teksti tulee aina tiivistää mahdollisimman lyhyeksi ja selkeäksi.</a:t>
            </a:r>
            <a:br>
              <a:rPr lang="fi-FI"/>
            </a:br>
            <a:r>
              <a:rPr lang="fi-FI"/>
              <a:t>Esityksen tarkoitus on toimia esiintyjän ja kuulijan tukena.</a:t>
            </a:r>
            <a:br>
              <a:rPr lang="fi-FI"/>
            </a:br>
            <a:r>
              <a:rPr lang="fi-FI"/>
              <a:t>Muistathan, että kun tekstin koko pienenee, myös viesti pienenee. Esityksen tulee olla myös kaukaa luettavissa</a:t>
            </a:r>
            <a:endParaRPr lang="en-GB"/>
          </a:p>
          <a:p>
            <a:pPr lvl="1"/>
            <a:r>
              <a:rPr lang="en-GB"/>
              <a:t>Second level</a:t>
            </a:r>
          </a:p>
          <a:p>
            <a:pPr lvl="2"/>
            <a:r>
              <a:rPr lang="en-GB"/>
              <a:t>Third level</a:t>
            </a:r>
          </a:p>
          <a:p>
            <a:pPr lvl="3"/>
            <a:r>
              <a:rPr lang="en-GB"/>
              <a:t>Fourth level</a:t>
            </a:r>
          </a:p>
          <a:p>
            <a:pPr lvl="4"/>
            <a:r>
              <a:rPr lang="en-GB"/>
              <a:t>Fifth level</a:t>
            </a:r>
            <a:endParaRPr lang="fi-FI"/>
          </a:p>
        </p:txBody>
      </p:sp>
      <p:sp>
        <p:nvSpPr>
          <p:cNvPr id="8" name="Dian numeron paikkamerkki 5">
            <a:extLst>
              <a:ext uri="{FF2B5EF4-FFF2-40B4-BE49-F238E27FC236}">
                <a16:creationId xmlns:a16="http://schemas.microsoft.com/office/drawing/2014/main" id="{D47A3072-D8CC-4075-92AE-6CB4C819BCA5}"/>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980BC45E-8E9E-4CF2-9961-01D999365279}"/>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1.4.2022   |   </a:t>
            </a:r>
          </a:p>
        </p:txBody>
      </p:sp>
      <p:sp>
        <p:nvSpPr>
          <p:cNvPr id="14" name="Alatunnisteen paikkamerkki 4">
            <a:extLst>
              <a:ext uri="{FF2B5EF4-FFF2-40B4-BE49-F238E27FC236}">
                <a16:creationId xmlns:a16="http://schemas.microsoft.com/office/drawing/2014/main" id="{B063AE42-CA71-44E3-9D58-B8058F37EC93}"/>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Hanna Mäkimantila</a:t>
            </a:r>
          </a:p>
        </p:txBody>
      </p:sp>
    </p:spTree>
    <p:extLst>
      <p:ext uri="{BB962C8B-B14F-4D97-AF65-F5344CB8AC3E}">
        <p14:creationId xmlns:p14="http://schemas.microsoft.com/office/powerpoint/2010/main" val="24236508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Otsikko ja kaavio" preserve="1" userDrawn="1">
  <p:cSld name="Otsikko ja kaavio">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65B018F-777B-44D1-9664-1407CB8459A7}"/>
              </a:ext>
            </a:extLst>
          </p:cNvPr>
          <p:cNvSpPr>
            <a:spLocks noGrp="1"/>
          </p:cNvSpPr>
          <p:nvPr>
            <p:ph type="title" hasCustomPrompt="1"/>
          </p:nvPr>
        </p:nvSpPr>
        <p:spPr/>
        <p:txBody>
          <a:bodyPr/>
          <a:lstStyle>
            <a:lvl1pPr>
              <a:defRPr/>
            </a:lvl1pPr>
          </a:lstStyle>
          <a:p>
            <a:r>
              <a:rPr lang="fi-FI" noProof="0"/>
              <a:t>Graafisivu</a:t>
            </a:r>
            <a:br>
              <a:rPr lang="fi-FI" noProof="0"/>
            </a:br>
            <a:r>
              <a:rPr lang="fi-FI"/>
              <a:t>Otsikon pituus korkeintaan kaksi riviä</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60330"/>
            <a:ext cx="3827881" cy="4085499"/>
          </a:xfrm>
        </p:spPr>
        <p:txBody>
          <a:bodyPr/>
          <a:lstStyle>
            <a:lvl1pPr>
              <a:defRPr sz="2200"/>
            </a:lvl1pPr>
          </a:lstStyle>
          <a:p>
            <a:pPr lvl="0"/>
            <a:r>
              <a:rPr lang="en-GB" err="1"/>
              <a:t>Värejä</a:t>
            </a:r>
            <a:r>
              <a:rPr lang="en-GB"/>
              <a:t> </a:t>
            </a:r>
            <a:r>
              <a:rPr lang="en-GB" err="1"/>
              <a:t>käytetään</a:t>
            </a:r>
            <a:r>
              <a:rPr lang="en-GB"/>
              <a:t> </a:t>
            </a:r>
            <a:r>
              <a:rPr lang="en-GB" err="1"/>
              <a:t>malliesimerkin</a:t>
            </a:r>
            <a:r>
              <a:rPr lang="en-GB"/>
              <a:t> </a:t>
            </a:r>
            <a:r>
              <a:rPr lang="en-GB" err="1"/>
              <a:t>järjestyksessä</a:t>
            </a:r>
            <a:endParaRPr lang="en-GB"/>
          </a:p>
          <a:p>
            <a:pPr lvl="1"/>
            <a:r>
              <a:rPr lang="en-GB"/>
              <a:t>Second level</a:t>
            </a:r>
          </a:p>
          <a:p>
            <a:pPr lvl="2"/>
            <a:r>
              <a:rPr lang="en-GB"/>
              <a:t>Third level</a:t>
            </a:r>
          </a:p>
          <a:p>
            <a:pPr lvl="3"/>
            <a:r>
              <a:rPr lang="en-GB"/>
              <a:t>Fourth level</a:t>
            </a:r>
          </a:p>
          <a:p>
            <a:pPr lvl="4"/>
            <a:r>
              <a:rPr lang="en-GB"/>
              <a:t>Fifth level</a:t>
            </a:r>
            <a:endParaRPr lang="fi-FI"/>
          </a:p>
        </p:txBody>
      </p:sp>
      <p:sp>
        <p:nvSpPr>
          <p:cNvPr id="4" name="Kaavion paikkamerkki 3">
            <a:extLst>
              <a:ext uri="{FF2B5EF4-FFF2-40B4-BE49-F238E27FC236}">
                <a16:creationId xmlns:a16="http://schemas.microsoft.com/office/drawing/2014/main" id="{E32C4822-3ED1-4503-A322-1C32778E2B1A}"/>
              </a:ext>
            </a:extLst>
          </p:cNvPr>
          <p:cNvSpPr>
            <a:spLocks noGrp="1"/>
          </p:cNvSpPr>
          <p:nvPr>
            <p:ph type="chart" sz="quarter" idx="17"/>
          </p:nvPr>
        </p:nvSpPr>
        <p:spPr>
          <a:xfrm>
            <a:off x="4866468" y="1860550"/>
            <a:ext cx="6692117" cy="4084638"/>
          </a:xfrm>
        </p:spPr>
        <p:txBody>
          <a:bodyPr/>
          <a:lstStyle/>
          <a:p>
            <a:r>
              <a:rPr lang="fi-FI"/>
              <a:t>Lisää kaavio napsauttamalla kuvaketta</a:t>
            </a:r>
          </a:p>
        </p:txBody>
      </p:sp>
      <p:sp>
        <p:nvSpPr>
          <p:cNvPr id="8" name="Dian numeron paikkamerkki 5">
            <a:extLst>
              <a:ext uri="{FF2B5EF4-FFF2-40B4-BE49-F238E27FC236}">
                <a16:creationId xmlns:a16="http://schemas.microsoft.com/office/drawing/2014/main" id="{B133760A-D9BD-4C93-958B-C47029D5F0A2}"/>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232B50DE-A870-4680-8BF1-626B59A71F9A}"/>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1.4.2022   |   </a:t>
            </a:r>
          </a:p>
        </p:txBody>
      </p:sp>
      <p:sp>
        <p:nvSpPr>
          <p:cNvPr id="10" name="Alatunnisteen paikkamerkki 4">
            <a:extLst>
              <a:ext uri="{FF2B5EF4-FFF2-40B4-BE49-F238E27FC236}">
                <a16:creationId xmlns:a16="http://schemas.microsoft.com/office/drawing/2014/main" id="{660E423A-B2D8-4B91-B7C0-AB18B43AB211}"/>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Hanna Mäkimantila</a:t>
            </a:r>
          </a:p>
        </p:txBody>
      </p:sp>
    </p:spTree>
    <p:extLst>
      <p:ext uri="{BB962C8B-B14F-4D97-AF65-F5344CB8AC3E}">
        <p14:creationId xmlns:p14="http://schemas.microsoft.com/office/powerpoint/2010/main" val="6228210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aulukko" preserve="1" userDrawn="1">
  <p:cSld name="Taulukko">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p:txBody>
          <a:bodyPr/>
          <a:lstStyle>
            <a:lvl1pPr>
              <a:defRPr/>
            </a:lvl1pPr>
          </a:lstStyle>
          <a:p>
            <a:r>
              <a:rPr lang="en-GB" err="1"/>
              <a:t>Taulukkosivu</a:t>
            </a:r>
            <a:br>
              <a:rPr lang="en-GB"/>
            </a:br>
            <a:r>
              <a:rPr lang="fi-FI"/>
              <a:t>Otsikon pituus korkeintaan kaksi riviä</a:t>
            </a:r>
          </a:p>
        </p:txBody>
      </p:sp>
      <p:sp>
        <p:nvSpPr>
          <p:cNvPr id="3" name="Taulukon paikkamerkki 2">
            <a:extLst>
              <a:ext uri="{FF2B5EF4-FFF2-40B4-BE49-F238E27FC236}">
                <a16:creationId xmlns:a16="http://schemas.microsoft.com/office/drawing/2014/main" id="{E46430B6-E098-40A9-A388-1C65D76FE095}"/>
              </a:ext>
            </a:extLst>
          </p:cNvPr>
          <p:cNvSpPr>
            <a:spLocks noGrp="1"/>
          </p:cNvSpPr>
          <p:nvPr>
            <p:ph type="tbl" sz="quarter" idx="14"/>
          </p:nvPr>
        </p:nvSpPr>
        <p:spPr>
          <a:xfrm>
            <a:off x="922338" y="1857375"/>
            <a:ext cx="10636236" cy="4087813"/>
          </a:xfrm>
        </p:spPr>
        <p:txBody>
          <a:bodyPr/>
          <a:lstStyle/>
          <a:p>
            <a:r>
              <a:rPr lang="fi-FI"/>
              <a:t>Lisää taulukko napsauttamalla kuvaketta</a:t>
            </a:r>
          </a:p>
        </p:txBody>
      </p:sp>
      <p:sp>
        <p:nvSpPr>
          <p:cNvPr id="7" name="Dian numeron paikkamerkki 5">
            <a:extLst>
              <a:ext uri="{FF2B5EF4-FFF2-40B4-BE49-F238E27FC236}">
                <a16:creationId xmlns:a16="http://schemas.microsoft.com/office/drawing/2014/main" id="{7027DE1D-8E91-406F-8B96-045A387C48E3}"/>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8" name="Päivämäärän paikkamerkki 3">
            <a:extLst>
              <a:ext uri="{FF2B5EF4-FFF2-40B4-BE49-F238E27FC236}">
                <a16:creationId xmlns:a16="http://schemas.microsoft.com/office/drawing/2014/main" id="{E58D47DE-4D0E-4225-AD7A-47FB6CC38850}"/>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1.4.2022   |   </a:t>
            </a:r>
          </a:p>
        </p:txBody>
      </p:sp>
      <p:sp>
        <p:nvSpPr>
          <p:cNvPr id="9" name="Alatunnisteen paikkamerkki 4">
            <a:extLst>
              <a:ext uri="{FF2B5EF4-FFF2-40B4-BE49-F238E27FC236}">
                <a16:creationId xmlns:a16="http://schemas.microsoft.com/office/drawing/2014/main" id="{34D358F0-BE1E-4ABA-A0E1-A93C9E529D3F}"/>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Hanna Mäkimantila</a:t>
            </a:r>
          </a:p>
        </p:txBody>
      </p:sp>
    </p:spTree>
    <p:extLst>
      <p:ext uri="{BB962C8B-B14F-4D97-AF65-F5344CB8AC3E}">
        <p14:creationId xmlns:p14="http://schemas.microsoft.com/office/powerpoint/2010/main" val="15376757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matchingName="Kuvatekstillinen kuva" preserve="1" userDrawn="1">
  <p:cSld name="Kuvatekstillinen kuva">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E4DF926F-18A8-4323-87C1-43E1E0CBC51F}"/>
              </a:ext>
            </a:extLst>
          </p:cNvPr>
          <p:cNvSpPr>
            <a:spLocks noGrp="1"/>
          </p:cNvSpPr>
          <p:nvPr>
            <p:ph type="title" hasCustomPrompt="1"/>
          </p:nvPr>
        </p:nvSpPr>
        <p:spPr>
          <a:xfrm>
            <a:off x="922350" y="470390"/>
            <a:ext cx="7092366" cy="1119501"/>
          </a:xfrm>
        </p:spPr>
        <p:txBody>
          <a:bodyPr/>
          <a:lstStyle/>
          <a:p>
            <a:r>
              <a:rPr lang="fi-FI"/>
              <a:t>Tekstisivu kapealla kuvalla</a:t>
            </a:r>
            <a:br>
              <a:rPr lang="fi-FI"/>
            </a:br>
            <a:r>
              <a:rPr lang="fi-FI"/>
              <a:t>ja lyhyellä otsikolla</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7092366" cy="4089200"/>
          </a:xfrm>
        </p:spPr>
        <p:txBody>
          <a:bodyPr/>
          <a:lstStyle>
            <a:lvl1pPr>
              <a:defRPr/>
            </a:lvl1pPr>
          </a:lstStyle>
          <a:p>
            <a:pPr lvl="0"/>
            <a:r>
              <a:rPr lang="fi-FI"/>
              <a:t>Esityksen tekstisisältö tulee aina tiivistää mahdollisimman lyhyeksi.</a:t>
            </a:r>
            <a:br>
              <a:rPr lang="fi-FI"/>
            </a:br>
            <a:r>
              <a:rPr lang="fi-FI"/>
              <a:t>Käytä laadukkaita kuvia</a:t>
            </a:r>
            <a:br>
              <a:rPr lang="fi-FI"/>
            </a:br>
            <a:r>
              <a:rPr lang="fi-FI"/>
              <a:t>Vältä tiedostokooltaan isoja kuvia, jotta esityksestä ei tule liian raskas.</a:t>
            </a:r>
            <a:br>
              <a:rPr lang="fi-FI"/>
            </a:br>
            <a:r>
              <a:rPr lang="fi-FI"/>
              <a:t>Sivun tulee olla helposti silmäiltävissä ja teksti koon tulee olla luettavissa</a:t>
            </a:r>
          </a:p>
          <a:p>
            <a:pPr lvl="1"/>
            <a:r>
              <a:rPr lang="en-GB"/>
              <a:t>Second level</a:t>
            </a:r>
          </a:p>
          <a:p>
            <a:pPr lvl="2"/>
            <a:r>
              <a:rPr lang="en-GB"/>
              <a:t>Third level</a:t>
            </a:r>
          </a:p>
          <a:p>
            <a:pPr lvl="3"/>
            <a:r>
              <a:rPr lang="en-GB"/>
              <a:t>Fourth level</a:t>
            </a:r>
          </a:p>
          <a:p>
            <a:pPr lvl="4"/>
            <a:r>
              <a:rPr lang="en-GB"/>
              <a:t>Fifth level</a:t>
            </a:r>
            <a:endParaRPr lang="fi-FI"/>
          </a:p>
        </p:txBody>
      </p:sp>
      <p:sp>
        <p:nvSpPr>
          <p:cNvPr id="8" name="Dian numeron paikkamerkki 5">
            <a:extLst>
              <a:ext uri="{FF2B5EF4-FFF2-40B4-BE49-F238E27FC236}">
                <a16:creationId xmlns:a16="http://schemas.microsoft.com/office/drawing/2014/main" id="{FFD8799F-5DA0-4FBF-A2A7-B65BDEB3BC68}"/>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A1F75C40-780C-491C-87BC-6A3B74DBF7BC}"/>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1.4.2022   |   </a:t>
            </a:r>
          </a:p>
        </p:txBody>
      </p:sp>
      <p:sp>
        <p:nvSpPr>
          <p:cNvPr id="15" name="Alatunnisteen paikkamerkki 4">
            <a:extLst>
              <a:ext uri="{FF2B5EF4-FFF2-40B4-BE49-F238E27FC236}">
                <a16:creationId xmlns:a16="http://schemas.microsoft.com/office/drawing/2014/main" id="{A3A71661-0388-4C74-813D-CFA192A7333E}"/>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Hanna Mäkimantila</a:t>
            </a:r>
          </a:p>
        </p:txBody>
      </p:sp>
      <p:sp>
        <p:nvSpPr>
          <p:cNvPr id="10" name="Kuvan paikkamerkki 2">
            <a:extLst>
              <a:ext uri="{FF2B5EF4-FFF2-40B4-BE49-F238E27FC236}">
                <a16:creationId xmlns:a16="http://schemas.microsoft.com/office/drawing/2014/main" id="{EE37F6CA-4A02-4DC9-9F8B-1339CABEBCAB}"/>
              </a:ext>
              <a:ext uri="{C183D7F6-B498-43B3-948B-1728B52AA6E4}">
                <adec:decorative xmlns:adec="http://schemas.microsoft.com/office/drawing/2017/decorative" val="1"/>
              </a:ext>
            </a:extLst>
          </p:cNvPr>
          <p:cNvSpPr>
            <a:spLocks noGrp="1"/>
          </p:cNvSpPr>
          <p:nvPr>
            <p:ph type="pic" idx="13" hasCustomPrompt="1"/>
          </p:nvPr>
        </p:nvSpPr>
        <p:spPr>
          <a:xfrm>
            <a:off x="8414654" y="180000"/>
            <a:ext cx="3598545" cy="6498000"/>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26688066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Kuvatekstilliset kuvat" preserve="1" userDrawn="1">
  <p:cSld name="Kuvatekstilliset kuvat">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E4DF926F-18A8-4323-87C1-43E1E0CBC51F}"/>
              </a:ext>
            </a:extLst>
          </p:cNvPr>
          <p:cNvSpPr>
            <a:spLocks noGrp="1"/>
          </p:cNvSpPr>
          <p:nvPr>
            <p:ph type="title" hasCustomPrompt="1"/>
          </p:nvPr>
        </p:nvSpPr>
        <p:spPr>
          <a:xfrm>
            <a:off x="922350" y="470390"/>
            <a:ext cx="7092366" cy="1119501"/>
          </a:xfrm>
        </p:spPr>
        <p:txBody>
          <a:bodyPr/>
          <a:lstStyle/>
          <a:p>
            <a:r>
              <a:rPr lang="fi-FI" noProof="0"/>
              <a:t>Tekstisivu kahdella kuvalla</a:t>
            </a:r>
            <a:br>
              <a:rPr lang="fi-FI" noProof="0"/>
            </a:br>
            <a:r>
              <a:rPr lang="fi-FI" noProof="0"/>
              <a:t>ja lyhyellä otsikolla</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7092366" cy="4089200"/>
          </a:xfrm>
        </p:spPr>
        <p:txBody>
          <a:bodyPr/>
          <a:lstStyle>
            <a:lvl1pPr>
              <a:defRPr/>
            </a:lvl1pPr>
          </a:lstStyle>
          <a:p>
            <a:pPr lvl="0"/>
            <a:r>
              <a:rPr lang="fi-FI"/>
              <a:t>Esityksen tekstisisältö tulee aina tiivistää mahdollisimman lyhyeksi.</a:t>
            </a:r>
            <a:br>
              <a:rPr lang="fi-FI"/>
            </a:br>
            <a:r>
              <a:rPr lang="fi-FI"/>
              <a:t>Käytä laadukkaita kuvia</a:t>
            </a:r>
            <a:br>
              <a:rPr lang="fi-FI"/>
            </a:br>
            <a:r>
              <a:rPr lang="fi-FI"/>
              <a:t>Vältä tiedostokooltaan isoja kuvia, jotta esityksestä ei tule liian raskas.</a:t>
            </a:r>
            <a:br>
              <a:rPr lang="fi-FI"/>
            </a:br>
            <a:r>
              <a:rPr lang="fi-FI"/>
              <a:t>Sivun tulee olla helposti silmäiltävissä ja teksti koon tulee olla luettavissa</a:t>
            </a:r>
          </a:p>
          <a:p>
            <a:pPr lvl="1"/>
            <a:r>
              <a:rPr lang="en-GB"/>
              <a:t>Second level</a:t>
            </a:r>
          </a:p>
          <a:p>
            <a:pPr lvl="2"/>
            <a:r>
              <a:rPr lang="en-GB"/>
              <a:t>Third level</a:t>
            </a:r>
          </a:p>
          <a:p>
            <a:pPr lvl="3"/>
            <a:r>
              <a:rPr lang="en-GB"/>
              <a:t>Fourth level</a:t>
            </a:r>
          </a:p>
          <a:p>
            <a:pPr lvl="4"/>
            <a:r>
              <a:rPr lang="en-GB"/>
              <a:t>Fifth level</a:t>
            </a:r>
            <a:endParaRPr lang="fi-FI"/>
          </a:p>
        </p:txBody>
      </p:sp>
      <p:sp>
        <p:nvSpPr>
          <p:cNvPr id="15" name="Kuvan paikkamerkki 2">
            <a:extLst>
              <a:ext uri="{FF2B5EF4-FFF2-40B4-BE49-F238E27FC236}">
                <a16:creationId xmlns:a16="http://schemas.microsoft.com/office/drawing/2014/main" id="{FC94B34F-00DC-4D30-896A-91EC80CD3F36}"/>
              </a:ext>
              <a:ext uri="{C183D7F6-B498-43B3-948B-1728B52AA6E4}">
                <adec:decorative xmlns:adec="http://schemas.microsoft.com/office/drawing/2017/decorative" val="1"/>
              </a:ext>
            </a:extLst>
          </p:cNvPr>
          <p:cNvSpPr>
            <a:spLocks noGrp="1"/>
          </p:cNvSpPr>
          <p:nvPr>
            <p:ph type="pic" idx="17" hasCustomPrompt="1"/>
          </p:nvPr>
        </p:nvSpPr>
        <p:spPr>
          <a:xfrm>
            <a:off x="8427599" y="180000"/>
            <a:ext cx="3585600" cy="3155370"/>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10" name="Kuvan paikkamerkki 2">
            <a:extLst>
              <a:ext uri="{FF2B5EF4-FFF2-40B4-BE49-F238E27FC236}">
                <a16:creationId xmlns:a16="http://schemas.microsoft.com/office/drawing/2014/main" id="{EE37F6CA-4A02-4DC9-9F8B-1339CABEBCAB}"/>
              </a:ext>
              <a:ext uri="{C183D7F6-B498-43B3-948B-1728B52AA6E4}">
                <adec:decorative xmlns:adec="http://schemas.microsoft.com/office/drawing/2017/decorative" val="1"/>
              </a:ext>
            </a:extLst>
          </p:cNvPr>
          <p:cNvSpPr>
            <a:spLocks noGrp="1"/>
          </p:cNvSpPr>
          <p:nvPr>
            <p:ph type="pic" idx="13" hasCustomPrompt="1"/>
          </p:nvPr>
        </p:nvSpPr>
        <p:spPr>
          <a:xfrm>
            <a:off x="8427599" y="3527892"/>
            <a:ext cx="3585600" cy="3150108"/>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9" name="Dian numeron paikkamerkki 5">
            <a:extLst>
              <a:ext uri="{FF2B5EF4-FFF2-40B4-BE49-F238E27FC236}">
                <a16:creationId xmlns:a16="http://schemas.microsoft.com/office/drawing/2014/main" id="{F7012681-75A7-47D7-8444-7D3FBA4E5069}"/>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16" name="Päivämäärän paikkamerkki 3">
            <a:extLst>
              <a:ext uri="{FF2B5EF4-FFF2-40B4-BE49-F238E27FC236}">
                <a16:creationId xmlns:a16="http://schemas.microsoft.com/office/drawing/2014/main" id="{E0FBAD70-7499-4E1B-A701-03775CBA2895}"/>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1.4.2022   |   </a:t>
            </a:r>
          </a:p>
        </p:txBody>
      </p:sp>
      <p:sp>
        <p:nvSpPr>
          <p:cNvPr id="17" name="Alatunnisteen paikkamerkki 4">
            <a:extLst>
              <a:ext uri="{FF2B5EF4-FFF2-40B4-BE49-F238E27FC236}">
                <a16:creationId xmlns:a16="http://schemas.microsoft.com/office/drawing/2014/main" id="{0AB49502-F625-40AF-9F75-9B1F2A7FD30A}"/>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Hanna Mäkimantila</a:t>
            </a:r>
          </a:p>
        </p:txBody>
      </p:sp>
    </p:spTree>
    <p:extLst>
      <p:ext uri="{BB962C8B-B14F-4D97-AF65-F5344CB8AC3E}">
        <p14:creationId xmlns:p14="http://schemas.microsoft.com/office/powerpoint/2010/main" val="42880900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Kuvatekstillinen kuva iso" preserve="1" userDrawn="1">
  <p:cSld name="Kuvatekstillinen kuva iso">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E4DF926F-18A8-4323-87C1-43E1E0CBC51F}"/>
              </a:ext>
            </a:extLst>
          </p:cNvPr>
          <p:cNvSpPr>
            <a:spLocks noGrp="1"/>
          </p:cNvSpPr>
          <p:nvPr>
            <p:ph type="title" hasCustomPrompt="1"/>
          </p:nvPr>
        </p:nvSpPr>
        <p:spPr>
          <a:xfrm>
            <a:off x="922350" y="470390"/>
            <a:ext cx="5224068" cy="1119501"/>
          </a:xfrm>
        </p:spPr>
        <p:txBody>
          <a:bodyPr/>
          <a:lstStyle/>
          <a:p>
            <a:r>
              <a:rPr lang="fi-FI" noProof="0"/>
              <a:t>Tekstisivu isolla  kuvalla</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5224068" cy="4089200"/>
          </a:xfrm>
        </p:spPr>
        <p:txBody>
          <a:bodyPr/>
          <a:lstStyle>
            <a:lvl1pPr>
              <a:defRPr sz="2200"/>
            </a:lvl1pPr>
          </a:lstStyle>
          <a:p>
            <a:pPr lvl="0"/>
            <a:r>
              <a:rPr lang="fi-FI"/>
              <a:t>Kuvasivun teksti tulee tiivistää lyhyeksi.</a:t>
            </a:r>
            <a:br>
              <a:rPr lang="fi-FI"/>
            </a:br>
            <a:r>
              <a:rPr lang="fi-FI"/>
              <a:t>Käytä laadukkaita kuvia.</a:t>
            </a:r>
            <a:br>
              <a:rPr lang="fi-FI"/>
            </a:br>
            <a:r>
              <a:rPr lang="fi-FI"/>
              <a:t>Vältä tiedostokooltaan isoja kuvia, jotta esityksestä ei tule liian raskasta.</a:t>
            </a:r>
            <a:br>
              <a:rPr lang="fi-FI"/>
            </a:br>
            <a:r>
              <a:rPr lang="fi-FI"/>
              <a:t>Sivun tulee olla helposti silmäiltävissä ja teksti koon tulee olla luettavissa.</a:t>
            </a:r>
          </a:p>
          <a:p>
            <a:pPr lvl="1"/>
            <a:r>
              <a:rPr lang="en-GB"/>
              <a:t>Second level</a:t>
            </a:r>
          </a:p>
          <a:p>
            <a:pPr lvl="2"/>
            <a:r>
              <a:rPr lang="en-GB"/>
              <a:t>Third level</a:t>
            </a:r>
          </a:p>
          <a:p>
            <a:pPr lvl="3"/>
            <a:r>
              <a:rPr lang="en-GB"/>
              <a:t>Fourth level</a:t>
            </a:r>
          </a:p>
          <a:p>
            <a:pPr lvl="4"/>
            <a:r>
              <a:rPr lang="en-GB"/>
              <a:t>Fifth level</a:t>
            </a:r>
            <a:endParaRPr lang="fi-FI"/>
          </a:p>
        </p:txBody>
      </p:sp>
      <p:sp>
        <p:nvSpPr>
          <p:cNvPr id="10" name="Kuvan paikkamerkki 2">
            <a:extLst>
              <a:ext uri="{FF2B5EF4-FFF2-40B4-BE49-F238E27FC236}">
                <a16:creationId xmlns:a16="http://schemas.microsoft.com/office/drawing/2014/main" id="{EE37F6CA-4A02-4DC9-9F8B-1339CABEBCAB}"/>
              </a:ext>
              <a:ext uri="{C183D7F6-B498-43B3-948B-1728B52AA6E4}">
                <adec:decorative xmlns:adec="http://schemas.microsoft.com/office/drawing/2017/decorative" val="1"/>
              </a:ext>
            </a:extLst>
          </p:cNvPr>
          <p:cNvSpPr>
            <a:spLocks noGrp="1"/>
          </p:cNvSpPr>
          <p:nvPr>
            <p:ph type="pic" idx="13" hasCustomPrompt="1"/>
          </p:nvPr>
        </p:nvSpPr>
        <p:spPr>
          <a:xfrm>
            <a:off x="6428597" y="180000"/>
            <a:ext cx="5584602" cy="6498000"/>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8" name="Dian numeron paikkamerkki 5">
            <a:extLst>
              <a:ext uri="{FF2B5EF4-FFF2-40B4-BE49-F238E27FC236}">
                <a16:creationId xmlns:a16="http://schemas.microsoft.com/office/drawing/2014/main" id="{B5F3AB46-DDE8-48A9-B165-54E07D0B60E7}"/>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0AA848AD-B333-42B9-B9E4-08ABFCD612D0}"/>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1.4.2022   |   </a:t>
            </a:r>
          </a:p>
        </p:txBody>
      </p:sp>
      <p:sp>
        <p:nvSpPr>
          <p:cNvPr id="15" name="Alatunnisteen paikkamerkki 4">
            <a:extLst>
              <a:ext uri="{FF2B5EF4-FFF2-40B4-BE49-F238E27FC236}">
                <a16:creationId xmlns:a16="http://schemas.microsoft.com/office/drawing/2014/main" id="{697CFB4B-70A9-4C59-8AFC-86477E70AA8E}"/>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Hanna Mäkimantila</a:t>
            </a:r>
          </a:p>
        </p:txBody>
      </p:sp>
    </p:spTree>
    <p:extLst>
      <p:ext uri="{BB962C8B-B14F-4D97-AF65-F5344CB8AC3E}">
        <p14:creationId xmlns:p14="http://schemas.microsoft.com/office/powerpoint/2010/main" val="35042388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Kuva" preserve="1" userDrawn="1">
  <p:cSld name="Kuva">
    <p:spTree>
      <p:nvGrpSpPr>
        <p:cNvPr id="1" name=""/>
        <p:cNvGrpSpPr/>
        <p:nvPr/>
      </p:nvGrpSpPr>
      <p:grpSpPr>
        <a:xfrm>
          <a:off x="0" y="0"/>
          <a:ext cx="0" cy="0"/>
          <a:chOff x="0" y="0"/>
          <a:chExt cx="0" cy="0"/>
        </a:xfrm>
      </p:grpSpPr>
      <p:sp>
        <p:nvSpPr>
          <p:cNvPr id="10" name="Kuvan paikkamerkki 2">
            <a:extLst>
              <a:ext uri="{FF2B5EF4-FFF2-40B4-BE49-F238E27FC236}">
                <a16:creationId xmlns:a16="http://schemas.microsoft.com/office/drawing/2014/main" id="{EE37F6CA-4A02-4DC9-9F8B-1339CABEBCAB}"/>
              </a:ext>
              <a:ext uri="{C183D7F6-B498-43B3-948B-1728B52AA6E4}">
                <adec:decorative xmlns:adec="http://schemas.microsoft.com/office/drawing/2017/decorative" val="1"/>
              </a:ext>
            </a:extLst>
          </p:cNvPr>
          <p:cNvSpPr>
            <a:spLocks noGrp="1"/>
          </p:cNvSpPr>
          <p:nvPr>
            <p:ph type="pic" idx="13" hasCustomPrompt="1"/>
          </p:nvPr>
        </p:nvSpPr>
        <p:spPr>
          <a:xfrm>
            <a:off x="179999" y="180000"/>
            <a:ext cx="11833200" cy="6498000"/>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3490951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Sisältö kaarevalla kuvalla" preserve="1" userDrawn="1">
  <p:cSld name="Sisältö kaarevalla kuvalla">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a:xfrm>
            <a:off x="922350" y="470390"/>
            <a:ext cx="6482227" cy="1119501"/>
          </a:xfrm>
        </p:spPr>
        <p:txBody>
          <a:bodyPr/>
          <a:lstStyle/>
          <a:p>
            <a:r>
              <a:rPr lang="en-GB" err="1"/>
              <a:t>Tekstisivu</a:t>
            </a:r>
            <a:r>
              <a:rPr lang="en-GB"/>
              <a:t> </a:t>
            </a:r>
            <a:r>
              <a:rPr lang="en-GB" err="1"/>
              <a:t>isolla</a:t>
            </a:r>
            <a:r>
              <a:rPr lang="en-GB"/>
              <a:t> </a:t>
            </a:r>
            <a:br>
              <a:rPr lang="en-GB"/>
            </a:br>
            <a:r>
              <a:rPr lang="en-GB" err="1"/>
              <a:t>kaarevalla</a:t>
            </a:r>
            <a:r>
              <a:rPr lang="en-GB"/>
              <a:t> </a:t>
            </a:r>
            <a:r>
              <a:rPr lang="en-GB" err="1"/>
              <a:t>kuvalla</a:t>
            </a:r>
            <a:r>
              <a:rPr lang="en-GB"/>
              <a:t> </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6482227" cy="4089200"/>
          </a:xfrm>
        </p:spPr>
        <p:txBody>
          <a:bodyPr/>
          <a:lstStyle>
            <a:lvl1pPr>
              <a:defRPr/>
            </a:lvl1pPr>
          </a:lstStyle>
          <a:p>
            <a:pPr lvl="0"/>
            <a:r>
              <a:rPr lang="fi-FI"/>
              <a:t>Esityksen tekstisisältö tulee aina tiivistää mahdollisimman lyhyeksi.</a:t>
            </a:r>
            <a:br>
              <a:rPr lang="fi-FI"/>
            </a:br>
            <a:r>
              <a:rPr lang="fi-FI"/>
              <a:t>Käytä laadukkaita kuvia</a:t>
            </a:r>
            <a:br>
              <a:rPr lang="fi-FI"/>
            </a:br>
            <a:r>
              <a:rPr lang="fi-FI"/>
              <a:t>Vältä tiedostokooltaan isoja kuvia, jotta esityksestä ei tule liian raskas.</a:t>
            </a:r>
            <a:br>
              <a:rPr lang="fi-FI"/>
            </a:br>
            <a:r>
              <a:rPr lang="fi-FI"/>
              <a:t>Sivun tulee olla helposti silmäiltävissä ja teksti koon tulee olla luettavissa</a:t>
            </a:r>
          </a:p>
          <a:p>
            <a:pPr lvl="1"/>
            <a:r>
              <a:rPr lang="en-GB"/>
              <a:t>Second level</a:t>
            </a:r>
          </a:p>
          <a:p>
            <a:pPr lvl="2"/>
            <a:r>
              <a:rPr lang="en-GB"/>
              <a:t>Third level</a:t>
            </a:r>
          </a:p>
          <a:p>
            <a:pPr lvl="3"/>
            <a:r>
              <a:rPr lang="en-GB"/>
              <a:t>Fourth level</a:t>
            </a:r>
          </a:p>
          <a:p>
            <a:pPr lvl="4"/>
            <a:r>
              <a:rPr lang="en-GB"/>
              <a:t>Fifth level</a:t>
            </a:r>
            <a:endParaRPr lang="fi-FI"/>
          </a:p>
        </p:txBody>
      </p:sp>
      <p:sp>
        <p:nvSpPr>
          <p:cNvPr id="9" name="Kuvan paikkamerkki 2">
            <a:extLst>
              <a:ext uri="{FF2B5EF4-FFF2-40B4-BE49-F238E27FC236}">
                <a16:creationId xmlns:a16="http://schemas.microsoft.com/office/drawing/2014/main" id="{46D95DB7-D85C-4651-BD0D-60A1252BAAEB}"/>
              </a:ext>
              <a:ext uri="{C183D7F6-B498-43B3-948B-1728B52AA6E4}">
                <adec:decorative xmlns:adec="http://schemas.microsoft.com/office/drawing/2017/decorative" val="1"/>
              </a:ext>
            </a:extLst>
          </p:cNvPr>
          <p:cNvSpPr>
            <a:spLocks noGrp="1" noChangeAspect="1"/>
          </p:cNvSpPr>
          <p:nvPr>
            <p:ph type="pic" idx="13" hasCustomPrompt="1"/>
          </p:nvPr>
        </p:nvSpPr>
        <p:spPr>
          <a:xfrm>
            <a:off x="7603725" y="180000"/>
            <a:ext cx="4409474"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0 h 6488358"/>
              <a:gd name="connsiteX1" fmla="*/ 4408944 w 4408944"/>
              <a:gd name="connsiteY1" fmla="*/ 0 h 6488358"/>
              <a:gd name="connsiteX2" fmla="*/ 4408944 w 4408944"/>
              <a:gd name="connsiteY2" fmla="*/ 6488358 h 6488358"/>
              <a:gd name="connsiteX3" fmla="*/ 1709367 w 4408944"/>
              <a:gd name="connsiteY3" fmla="*/ 6487088 h 6488358"/>
              <a:gd name="connsiteX4" fmla="*/ 0 w 4408944"/>
              <a:gd name="connsiteY4" fmla="*/ 6488358 h 6488358"/>
              <a:gd name="connsiteX5" fmla="*/ 0 w 4408944"/>
              <a:gd name="connsiteY5" fmla="*/ 0 h 6488358"/>
              <a:gd name="connsiteX0" fmla="*/ 0 w 4408944"/>
              <a:gd name="connsiteY0" fmla="*/ 0 h 6488358"/>
              <a:gd name="connsiteX1" fmla="*/ 4408944 w 4408944"/>
              <a:gd name="connsiteY1" fmla="*/ 0 h 6488358"/>
              <a:gd name="connsiteX2" fmla="*/ 4408944 w 4408944"/>
              <a:gd name="connsiteY2" fmla="*/ 6488358 h 6488358"/>
              <a:gd name="connsiteX3" fmla="*/ 1709367 w 4408944"/>
              <a:gd name="connsiteY3" fmla="*/ 6487088 h 6488358"/>
              <a:gd name="connsiteX4" fmla="*/ 0 w 4408944"/>
              <a:gd name="connsiteY4" fmla="*/ 0 h 6488358"/>
              <a:gd name="connsiteX0" fmla="*/ 0 w 4408944"/>
              <a:gd name="connsiteY0" fmla="*/ 0 h 6488358"/>
              <a:gd name="connsiteX1" fmla="*/ 4408944 w 4408944"/>
              <a:gd name="connsiteY1" fmla="*/ 0 h 6488358"/>
              <a:gd name="connsiteX2" fmla="*/ 4408944 w 4408944"/>
              <a:gd name="connsiteY2" fmla="*/ 6488358 h 6488358"/>
              <a:gd name="connsiteX3" fmla="*/ 1709367 w 4408944"/>
              <a:gd name="connsiteY3" fmla="*/ 6487088 h 6488358"/>
              <a:gd name="connsiteX4" fmla="*/ 991817 w 4408944"/>
              <a:gd name="connsiteY4" fmla="*/ 3753413 h 6488358"/>
              <a:gd name="connsiteX5" fmla="*/ 0 w 4408944"/>
              <a:gd name="connsiteY5" fmla="*/ 0 h 6488358"/>
              <a:gd name="connsiteX0" fmla="*/ 144667 w 4553611"/>
              <a:gd name="connsiteY0" fmla="*/ 0 h 6488358"/>
              <a:gd name="connsiteX1" fmla="*/ 4553611 w 4553611"/>
              <a:gd name="connsiteY1" fmla="*/ 0 h 6488358"/>
              <a:gd name="connsiteX2" fmla="*/ 4553611 w 4553611"/>
              <a:gd name="connsiteY2" fmla="*/ 6488358 h 6488358"/>
              <a:gd name="connsiteX3" fmla="*/ 1854034 w 4553611"/>
              <a:gd name="connsiteY3" fmla="*/ 6487088 h 6488358"/>
              <a:gd name="connsiteX4" fmla="*/ 1136484 w 4553611"/>
              <a:gd name="connsiteY4" fmla="*/ 3753413 h 6488358"/>
              <a:gd name="connsiteX5" fmla="*/ 144667 w 4553611"/>
              <a:gd name="connsiteY5" fmla="*/ 0 h 6488358"/>
              <a:gd name="connsiteX0" fmla="*/ 214805 w 4623749"/>
              <a:gd name="connsiteY0" fmla="*/ 0 h 6488358"/>
              <a:gd name="connsiteX1" fmla="*/ 4623749 w 4623749"/>
              <a:gd name="connsiteY1" fmla="*/ 0 h 6488358"/>
              <a:gd name="connsiteX2" fmla="*/ 4623749 w 4623749"/>
              <a:gd name="connsiteY2" fmla="*/ 6488358 h 6488358"/>
              <a:gd name="connsiteX3" fmla="*/ 1924172 w 4623749"/>
              <a:gd name="connsiteY3" fmla="*/ 6487088 h 6488358"/>
              <a:gd name="connsiteX4" fmla="*/ 641472 w 4623749"/>
              <a:gd name="connsiteY4" fmla="*/ 4051863 h 6488358"/>
              <a:gd name="connsiteX5" fmla="*/ 214805 w 4623749"/>
              <a:gd name="connsiteY5" fmla="*/ 0 h 6488358"/>
              <a:gd name="connsiteX0" fmla="*/ 214805 w 4623749"/>
              <a:gd name="connsiteY0" fmla="*/ 0 h 6488358"/>
              <a:gd name="connsiteX1" fmla="*/ 4623749 w 4623749"/>
              <a:gd name="connsiteY1" fmla="*/ 0 h 6488358"/>
              <a:gd name="connsiteX2" fmla="*/ 4623749 w 4623749"/>
              <a:gd name="connsiteY2" fmla="*/ 6488358 h 6488358"/>
              <a:gd name="connsiteX3" fmla="*/ 1924172 w 4623749"/>
              <a:gd name="connsiteY3" fmla="*/ 6487088 h 6488358"/>
              <a:gd name="connsiteX4" fmla="*/ 641472 w 4623749"/>
              <a:gd name="connsiteY4" fmla="*/ 4051863 h 6488358"/>
              <a:gd name="connsiteX5" fmla="*/ 214805 w 4623749"/>
              <a:gd name="connsiteY5" fmla="*/ 0 h 6488358"/>
              <a:gd name="connsiteX0" fmla="*/ 530 w 4409474"/>
              <a:gd name="connsiteY0" fmla="*/ 0 h 6488358"/>
              <a:gd name="connsiteX1" fmla="*/ 4409474 w 4409474"/>
              <a:gd name="connsiteY1" fmla="*/ 0 h 6488358"/>
              <a:gd name="connsiteX2" fmla="*/ 4409474 w 4409474"/>
              <a:gd name="connsiteY2" fmla="*/ 6488358 h 6488358"/>
              <a:gd name="connsiteX3" fmla="*/ 1709897 w 4409474"/>
              <a:gd name="connsiteY3" fmla="*/ 6487088 h 6488358"/>
              <a:gd name="connsiteX4" fmla="*/ 427197 w 4409474"/>
              <a:gd name="connsiteY4" fmla="*/ 4051863 h 6488358"/>
              <a:gd name="connsiteX5" fmla="*/ 530 w 4409474"/>
              <a:gd name="connsiteY5" fmla="*/ 0 h 648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9474" h="6488358">
                <a:moveTo>
                  <a:pt x="530" y="0"/>
                </a:moveTo>
                <a:lnTo>
                  <a:pt x="4409474" y="0"/>
                </a:lnTo>
                <a:lnTo>
                  <a:pt x="4409474" y="6488358"/>
                </a:lnTo>
                <a:lnTo>
                  <a:pt x="1709897" y="6487088"/>
                </a:lnTo>
                <a:cubicBezTo>
                  <a:pt x="1168951" y="5999514"/>
                  <a:pt x="712091" y="5133044"/>
                  <a:pt x="427197" y="4051863"/>
                </a:cubicBezTo>
                <a:cubicBezTo>
                  <a:pt x="142303" y="2970682"/>
                  <a:pt x="-10191" y="1358994"/>
                  <a:pt x="530" y="0"/>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8" name="Dian numeron paikkamerkki 5">
            <a:extLst>
              <a:ext uri="{FF2B5EF4-FFF2-40B4-BE49-F238E27FC236}">
                <a16:creationId xmlns:a16="http://schemas.microsoft.com/office/drawing/2014/main" id="{8CBE0249-DC84-4C39-89AB-E97D6F0F849A}"/>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11" name="Päivämäärän paikkamerkki 3">
            <a:extLst>
              <a:ext uri="{FF2B5EF4-FFF2-40B4-BE49-F238E27FC236}">
                <a16:creationId xmlns:a16="http://schemas.microsoft.com/office/drawing/2014/main" id="{71815122-4A8E-4281-87AC-8D44BE6CC0D9}"/>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1.4.2022   |   </a:t>
            </a:r>
          </a:p>
        </p:txBody>
      </p:sp>
      <p:sp>
        <p:nvSpPr>
          <p:cNvPr id="12" name="Alatunnisteen paikkamerkki 4">
            <a:extLst>
              <a:ext uri="{FF2B5EF4-FFF2-40B4-BE49-F238E27FC236}">
                <a16:creationId xmlns:a16="http://schemas.microsoft.com/office/drawing/2014/main" id="{788FD0A6-21DD-4310-9D7C-EC77DE9DFE52}"/>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Hanna Mäkimantila</a:t>
            </a:r>
          </a:p>
        </p:txBody>
      </p:sp>
    </p:spTree>
    <p:extLst>
      <p:ext uri="{BB962C8B-B14F-4D97-AF65-F5344CB8AC3E}">
        <p14:creationId xmlns:p14="http://schemas.microsoft.com/office/powerpoint/2010/main" val="10411197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19541A-7633-599C-6B6A-F6538F192E8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75625" y="393700"/>
            <a:ext cx="3443288"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0">
            <a:extLst>
              <a:ext uri="{FF2B5EF4-FFF2-40B4-BE49-F238E27FC236}">
                <a16:creationId xmlns:a16="http://schemas.microsoft.com/office/drawing/2014/main" id="{D3D50E3E-184A-F1B6-B498-726504DCD4B2}"/>
              </a:ext>
            </a:extLst>
          </p:cNvPr>
          <p:cNvSpPr/>
          <p:nvPr userDrawn="1"/>
        </p:nvSpPr>
        <p:spPr>
          <a:xfrm>
            <a:off x="1631950" y="1446213"/>
            <a:ext cx="1052513" cy="889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dirty="0"/>
          </a:p>
        </p:txBody>
      </p:sp>
      <p:sp>
        <p:nvSpPr>
          <p:cNvPr id="4" name="Rectangle 11">
            <a:extLst>
              <a:ext uri="{FF2B5EF4-FFF2-40B4-BE49-F238E27FC236}">
                <a16:creationId xmlns:a16="http://schemas.microsoft.com/office/drawing/2014/main" id="{4C51A48F-04E2-67CE-9143-C3DA07877605}"/>
              </a:ext>
            </a:extLst>
          </p:cNvPr>
          <p:cNvSpPr/>
          <p:nvPr userDrawn="1"/>
        </p:nvSpPr>
        <p:spPr>
          <a:xfrm>
            <a:off x="1631950" y="5468938"/>
            <a:ext cx="1052513" cy="889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dirty="0"/>
          </a:p>
        </p:txBody>
      </p:sp>
      <p:sp>
        <p:nvSpPr>
          <p:cNvPr id="13" name="Title 1"/>
          <p:cNvSpPr>
            <a:spLocks noGrp="1"/>
          </p:cNvSpPr>
          <p:nvPr>
            <p:ph type="ctrTitle"/>
          </p:nvPr>
        </p:nvSpPr>
        <p:spPr>
          <a:xfrm>
            <a:off x="1507317" y="2140197"/>
            <a:ext cx="9144000" cy="2723543"/>
          </a:xfrm>
          <a:prstGeom prst="rect">
            <a:avLst/>
          </a:prstGeom>
        </p:spPr>
        <p:txBody>
          <a:bodyPr anchor="ctr" anchorCtr="0">
            <a:normAutofit/>
          </a:bodyPr>
          <a:lstStyle>
            <a:lvl1pPr algn="l">
              <a:lnSpc>
                <a:spcPts val="5500"/>
              </a:lnSpc>
              <a:defRPr sz="4500" b="1">
                <a:solidFill>
                  <a:schemeClr val="tx2"/>
                </a:solidFill>
              </a:defRPr>
            </a:lvl1pPr>
          </a:lstStyle>
          <a:p>
            <a:r>
              <a:rPr lang="fi-FI"/>
              <a:t>Muokkaa ots. perustyyl. napsautt.</a:t>
            </a:r>
            <a:endParaRPr lang="fi-FI" dirty="0"/>
          </a:p>
        </p:txBody>
      </p:sp>
      <p:sp>
        <p:nvSpPr>
          <p:cNvPr id="5" name="Slide Number Placeholder 5">
            <a:extLst>
              <a:ext uri="{FF2B5EF4-FFF2-40B4-BE49-F238E27FC236}">
                <a16:creationId xmlns:a16="http://schemas.microsoft.com/office/drawing/2014/main" id="{31544D57-A6B1-F88E-D453-F38A5FBC21E6}"/>
              </a:ext>
            </a:extLst>
          </p:cNvPr>
          <p:cNvSpPr>
            <a:spLocks noGrp="1"/>
          </p:cNvSpPr>
          <p:nvPr>
            <p:ph type="sldNum" sz="quarter" idx="10"/>
          </p:nvPr>
        </p:nvSpPr>
        <p:spPr/>
        <p:txBody>
          <a:bodyPr/>
          <a:lstStyle>
            <a:lvl1pPr>
              <a:defRPr sz="1200">
                <a:solidFill>
                  <a:schemeClr val="bg1">
                    <a:lumMod val="50000"/>
                  </a:schemeClr>
                </a:solidFill>
              </a:defRPr>
            </a:lvl1pPr>
          </a:lstStyle>
          <a:p>
            <a:pPr>
              <a:defRPr/>
            </a:pPr>
            <a:fld id="{ED0B49C9-E3C7-484C-B149-F921E9A1050C}" type="slidenum">
              <a:rPr lang="uk-UA"/>
              <a:pPr>
                <a:defRPr/>
              </a:pPr>
              <a:t>‹#›</a:t>
            </a:fld>
            <a:endParaRPr lang="uk-UA"/>
          </a:p>
        </p:txBody>
      </p:sp>
      <p:sp>
        <p:nvSpPr>
          <p:cNvPr id="6" name="Footer Placeholder 10">
            <a:extLst>
              <a:ext uri="{FF2B5EF4-FFF2-40B4-BE49-F238E27FC236}">
                <a16:creationId xmlns:a16="http://schemas.microsoft.com/office/drawing/2014/main" id="{2C9E75ED-3226-EA72-5E50-CE600A3C3005}"/>
              </a:ext>
            </a:extLst>
          </p:cNvPr>
          <p:cNvSpPr>
            <a:spLocks noGrp="1"/>
          </p:cNvSpPr>
          <p:nvPr>
            <p:ph type="ftr" sz="quarter" idx="11"/>
          </p:nvPr>
        </p:nvSpPr>
        <p:spPr/>
        <p:txBody>
          <a:bodyPr/>
          <a:lstStyle>
            <a:lvl1pPr algn="r">
              <a:defRPr sz="1200">
                <a:solidFill>
                  <a:schemeClr val="bg1">
                    <a:lumMod val="50000"/>
                  </a:schemeClr>
                </a:solidFill>
              </a:defRPr>
            </a:lvl1pPr>
          </a:lstStyle>
          <a:p>
            <a:pPr>
              <a:defRPr/>
            </a:pPr>
            <a:endParaRPr lang="fi-FI"/>
          </a:p>
        </p:txBody>
      </p:sp>
    </p:spTree>
    <p:extLst>
      <p:ext uri="{BB962C8B-B14F-4D97-AF65-F5344CB8AC3E}">
        <p14:creationId xmlns:p14="http://schemas.microsoft.com/office/powerpoint/2010/main" val="382526373"/>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Sisältö kaarevalla kuvalla 2" preserve="1" userDrawn="1">
  <p:cSld name="Sisältö kaarevalla kuvalla 2">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a:xfrm>
            <a:off x="922350" y="470390"/>
            <a:ext cx="6482227" cy="1119501"/>
          </a:xfrm>
        </p:spPr>
        <p:txBody>
          <a:bodyPr/>
          <a:lstStyle/>
          <a:p>
            <a:r>
              <a:rPr lang="en-GB" err="1"/>
              <a:t>Tekstisivu</a:t>
            </a:r>
            <a:r>
              <a:rPr lang="en-GB"/>
              <a:t> </a:t>
            </a:r>
            <a:r>
              <a:rPr lang="en-GB" err="1"/>
              <a:t>isolla</a:t>
            </a:r>
            <a:r>
              <a:rPr lang="en-GB"/>
              <a:t> </a:t>
            </a:r>
            <a:br>
              <a:rPr lang="en-GB"/>
            </a:br>
            <a:r>
              <a:rPr lang="en-GB" err="1"/>
              <a:t>kaarevalla</a:t>
            </a:r>
            <a:r>
              <a:rPr lang="en-GB"/>
              <a:t> </a:t>
            </a:r>
            <a:r>
              <a:rPr lang="en-GB" err="1"/>
              <a:t>kuvalla</a:t>
            </a:r>
            <a:r>
              <a:rPr lang="en-GB"/>
              <a:t> </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6482227" cy="4089200"/>
          </a:xfrm>
        </p:spPr>
        <p:txBody>
          <a:bodyPr/>
          <a:lstStyle>
            <a:lvl1pPr>
              <a:defRPr/>
            </a:lvl1pPr>
          </a:lstStyle>
          <a:p>
            <a:pPr lvl="0"/>
            <a:r>
              <a:rPr lang="fi-FI"/>
              <a:t>Esityksen tekstisisältö tulee aina tiivistää mahdollisimman lyhyeksi.</a:t>
            </a:r>
            <a:br>
              <a:rPr lang="fi-FI"/>
            </a:br>
            <a:r>
              <a:rPr lang="fi-FI"/>
              <a:t>Käytä laadukkaita kuvia</a:t>
            </a:r>
            <a:br>
              <a:rPr lang="fi-FI"/>
            </a:br>
            <a:r>
              <a:rPr lang="fi-FI"/>
              <a:t>Vältä tiedostokooltaan isoja kuvia, jotta esityksestä ei tule liian raskas.</a:t>
            </a:r>
            <a:br>
              <a:rPr lang="fi-FI"/>
            </a:br>
            <a:r>
              <a:rPr lang="fi-FI"/>
              <a:t>Sivun tulee olla helposti silmäiltävissä ja teksti koon tulee olla luettavissa</a:t>
            </a:r>
          </a:p>
          <a:p>
            <a:pPr lvl="1"/>
            <a:r>
              <a:rPr lang="en-GB"/>
              <a:t>Second level</a:t>
            </a:r>
          </a:p>
          <a:p>
            <a:pPr lvl="2"/>
            <a:r>
              <a:rPr lang="en-GB"/>
              <a:t>Third level</a:t>
            </a:r>
          </a:p>
          <a:p>
            <a:pPr lvl="3"/>
            <a:r>
              <a:rPr lang="en-GB"/>
              <a:t>Fourth level</a:t>
            </a:r>
          </a:p>
          <a:p>
            <a:pPr lvl="4"/>
            <a:r>
              <a:rPr lang="en-GB"/>
              <a:t>Fifth level</a:t>
            </a:r>
            <a:endParaRPr lang="fi-FI"/>
          </a:p>
        </p:txBody>
      </p:sp>
      <p:sp>
        <p:nvSpPr>
          <p:cNvPr id="9" name="Kuvan paikkamerkki 2">
            <a:extLst>
              <a:ext uri="{FF2B5EF4-FFF2-40B4-BE49-F238E27FC236}">
                <a16:creationId xmlns:a16="http://schemas.microsoft.com/office/drawing/2014/main" id="{46D95DB7-D85C-4651-BD0D-60A1252BAAEB}"/>
              </a:ext>
              <a:ext uri="{C183D7F6-B498-43B3-948B-1728B52AA6E4}">
                <adec:decorative xmlns:adec="http://schemas.microsoft.com/office/drawing/2017/decorative" val="1"/>
              </a:ext>
            </a:extLst>
          </p:cNvPr>
          <p:cNvSpPr>
            <a:spLocks noGrp="1" noChangeAspect="1"/>
          </p:cNvSpPr>
          <p:nvPr>
            <p:ph type="pic" idx="13" hasCustomPrompt="1"/>
          </p:nvPr>
        </p:nvSpPr>
        <p:spPr>
          <a:xfrm>
            <a:off x="7611518" y="180000"/>
            <a:ext cx="4401681"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2612 h 6490970"/>
              <a:gd name="connsiteX1" fmla="*/ 1703017 w 4408944"/>
              <a:gd name="connsiteY1" fmla="*/ 0 h 6490970"/>
              <a:gd name="connsiteX2" fmla="*/ 4408944 w 4408944"/>
              <a:gd name="connsiteY2" fmla="*/ 2612 h 6490970"/>
              <a:gd name="connsiteX3" fmla="*/ 4408944 w 4408944"/>
              <a:gd name="connsiteY3" fmla="*/ 6490970 h 6490970"/>
              <a:gd name="connsiteX4" fmla="*/ 0 w 4408944"/>
              <a:gd name="connsiteY4" fmla="*/ 6490970 h 6490970"/>
              <a:gd name="connsiteX5" fmla="*/ 0 w 4408944"/>
              <a:gd name="connsiteY5" fmla="*/ 2612 h 6490970"/>
              <a:gd name="connsiteX0" fmla="*/ 399196 w 4808140"/>
              <a:gd name="connsiteY0" fmla="*/ 481490 h 6969848"/>
              <a:gd name="connsiteX1" fmla="*/ 2102213 w 4808140"/>
              <a:gd name="connsiteY1" fmla="*/ 478878 h 6969848"/>
              <a:gd name="connsiteX2" fmla="*/ 4808140 w 4808140"/>
              <a:gd name="connsiteY2" fmla="*/ 481490 h 6969848"/>
              <a:gd name="connsiteX3" fmla="*/ 4808140 w 4808140"/>
              <a:gd name="connsiteY3" fmla="*/ 6969848 h 6969848"/>
              <a:gd name="connsiteX4" fmla="*/ 399196 w 4808140"/>
              <a:gd name="connsiteY4" fmla="*/ 6969848 h 6969848"/>
              <a:gd name="connsiteX5" fmla="*/ 399196 w 4808140"/>
              <a:gd name="connsiteY5" fmla="*/ 481490 h 6969848"/>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420890 w 4410734"/>
              <a:gd name="connsiteY0" fmla="*/ 2450537 h 6490970"/>
              <a:gd name="connsiteX1" fmla="*/ 1704807 w 4410734"/>
              <a:gd name="connsiteY1" fmla="*/ 0 h 6490970"/>
              <a:gd name="connsiteX2" fmla="*/ 4410734 w 4410734"/>
              <a:gd name="connsiteY2" fmla="*/ 2612 h 6490970"/>
              <a:gd name="connsiteX3" fmla="*/ 4410734 w 4410734"/>
              <a:gd name="connsiteY3" fmla="*/ 6490970 h 6490970"/>
              <a:gd name="connsiteX4" fmla="*/ 1790 w 4410734"/>
              <a:gd name="connsiteY4" fmla="*/ 6490970 h 6490970"/>
              <a:gd name="connsiteX5" fmla="*/ 420890 w 4410734"/>
              <a:gd name="connsiteY5" fmla="*/ 2450537 h 649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0734" h="6490970">
                <a:moveTo>
                  <a:pt x="420890" y="2450537"/>
                </a:moveTo>
                <a:cubicBezTo>
                  <a:pt x="704726" y="1368709"/>
                  <a:pt x="1192233" y="476250"/>
                  <a:pt x="1704807" y="0"/>
                </a:cubicBezTo>
                <a:lnTo>
                  <a:pt x="4410734" y="2612"/>
                </a:lnTo>
                <a:lnTo>
                  <a:pt x="4410734" y="6490970"/>
                </a:lnTo>
                <a:lnTo>
                  <a:pt x="1790" y="6490970"/>
                </a:lnTo>
                <a:cubicBezTo>
                  <a:pt x="-18659" y="5206377"/>
                  <a:pt x="137054" y="3532365"/>
                  <a:pt x="420890" y="2450537"/>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8" name="Dian numeron paikkamerkki 5">
            <a:extLst>
              <a:ext uri="{FF2B5EF4-FFF2-40B4-BE49-F238E27FC236}">
                <a16:creationId xmlns:a16="http://schemas.microsoft.com/office/drawing/2014/main" id="{065E56D1-9BA4-4424-AA13-FA7AB9479943}"/>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11" name="Päivämäärän paikkamerkki 3">
            <a:extLst>
              <a:ext uri="{FF2B5EF4-FFF2-40B4-BE49-F238E27FC236}">
                <a16:creationId xmlns:a16="http://schemas.microsoft.com/office/drawing/2014/main" id="{A889983E-086F-483E-ACC1-0D3B42D4E4EC}"/>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1.4.2022   |   </a:t>
            </a:r>
          </a:p>
        </p:txBody>
      </p:sp>
      <p:sp>
        <p:nvSpPr>
          <p:cNvPr id="12" name="Alatunnisteen paikkamerkki 4">
            <a:extLst>
              <a:ext uri="{FF2B5EF4-FFF2-40B4-BE49-F238E27FC236}">
                <a16:creationId xmlns:a16="http://schemas.microsoft.com/office/drawing/2014/main" id="{C519B920-C56F-4E32-B399-E7C752AC75E1}"/>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Hanna Mäkimantila</a:t>
            </a:r>
          </a:p>
        </p:txBody>
      </p:sp>
    </p:spTree>
    <p:extLst>
      <p:ext uri="{BB962C8B-B14F-4D97-AF65-F5344CB8AC3E}">
        <p14:creationId xmlns:p14="http://schemas.microsoft.com/office/powerpoint/2010/main" val="586587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isältö kaarevalla kuvalla 3" preserve="1" userDrawn="1">
  <p:cSld name="Sisältö kaarevalla kuvalla 3">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5077491" y="1856630"/>
            <a:ext cx="6482227" cy="4089200"/>
          </a:xfrm>
        </p:spPr>
        <p:txBody>
          <a:bodyPr/>
          <a:lstStyle>
            <a:lvl1pPr>
              <a:defRPr/>
            </a:lvl1pPr>
          </a:lstStyle>
          <a:p>
            <a:pPr lvl="0"/>
            <a:r>
              <a:rPr lang="fi-FI"/>
              <a:t>Esityksen tekstisisältö tulee aina tiivistää mahdollisimman lyhyeksi.</a:t>
            </a:r>
            <a:br>
              <a:rPr lang="fi-FI"/>
            </a:br>
            <a:r>
              <a:rPr lang="fi-FI"/>
              <a:t>Käytä laadukkaita kuvia</a:t>
            </a:r>
            <a:br>
              <a:rPr lang="fi-FI"/>
            </a:br>
            <a:r>
              <a:rPr lang="fi-FI"/>
              <a:t>Vältä tiedostokooltaan isoja kuvia, jotta esityksestä ei tule liian raskas.</a:t>
            </a:r>
            <a:br>
              <a:rPr lang="fi-FI"/>
            </a:br>
            <a:r>
              <a:rPr lang="fi-FI"/>
              <a:t>Sivun tulee olla helposti silmäiltävissä ja teksti koon tulee olla luettavissa</a:t>
            </a:r>
          </a:p>
          <a:p>
            <a:pPr lvl="1"/>
            <a:r>
              <a:rPr lang="en-GB"/>
              <a:t>Second level</a:t>
            </a:r>
          </a:p>
          <a:p>
            <a:pPr lvl="2"/>
            <a:r>
              <a:rPr lang="en-GB"/>
              <a:t>Third level</a:t>
            </a:r>
          </a:p>
          <a:p>
            <a:pPr lvl="3"/>
            <a:r>
              <a:rPr lang="en-GB"/>
              <a:t>Fourth level</a:t>
            </a:r>
          </a:p>
          <a:p>
            <a:pPr lvl="4"/>
            <a:r>
              <a:rPr lang="en-GB"/>
              <a:t>Fifth level</a:t>
            </a:r>
            <a:endParaRPr lang="fi-FI"/>
          </a:p>
        </p:txBody>
      </p:sp>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a:xfrm>
            <a:off x="5077491" y="470390"/>
            <a:ext cx="6482227" cy="1119501"/>
          </a:xfrm>
        </p:spPr>
        <p:txBody>
          <a:bodyPr/>
          <a:lstStyle/>
          <a:p>
            <a:r>
              <a:rPr lang="fi-FI" noProof="0"/>
              <a:t>Tekstisivu isolla </a:t>
            </a:r>
            <a:br>
              <a:rPr lang="fi-FI" noProof="0"/>
            </a:br>
            <a:r>
              <a:rPr lang="fi-FI" noProof="0"/>
              <a:t>kaarevalla kuvalla</a:t>
            </a:r>
            <a:endParaRPr lang="fi-FI"/>
          </a:p>
        </p:txBody>
      </p:sp>
      <p:sp>
        <p:nvSpPr>
          <p:cNvPr id="11" name="Kuvan paikkamerkki 2">
            <a:extLst>
              <a:ext uri="{FF2B5EF4-FFF2-40B4-BE49-F238E27FC236}">
                <a16:creationId xmlns:a16="http://schemas.microsoft.com/office/drawing/2014/main" id="{FFA32AF2-F2A2-4E4F-9C2B-365AAAFFC21A}"/>
              </a:ext>
              <a:ext uri="{C183D7F6-B498-43B3-948B-1728B52AA6E4}">
                <adec:decorative xmlns:adec="http://schemas.microsoft.com/office/drawing/2017/decorative" val="1"/>
              </a:ext>
            </a:extLst>
          </p:cNvPr>
          <p:cNvSpPr>
            <a:spLocks noGrp="1" noChangeAspect="1"/>
          </p:cNvSpPr>
          <p:nvPr>
            <p:ph type="pic" idx="14" hasCustomPrompt="1"/>
          </p:nvPr>
        </p:nvSpPr>
        <p:spPr>
          <a:xfrm>
            <a:off x="179999" y="180000"/>
            <a:ext cx="4420767" cy="6498000"/>
          </a:xfrm>
          <a:custGeom>
            <a:avLst/>
            <a:gdLst>
              <a:gd name="connsiteX0" fmla="*/ 0 w 4430891"/>
              <a:gd name="connsiteY0" fmla="*/ 0 h 6488358"/>
              <a:gd name="connsiteX1" fmla="*/ 4430891 w 4430891"/>
              <a:gd name="connsiteY1" fmla="*/ 0 h 6488358"/>
              <a:gd name="connsiteX2" fmla="*/ 4430891 w 4430891"/>
              <a:gd name="connsiteY2" fmla="*/ 6488358 h 6488358"/>
              <a:gd name="connsiteX3" fmla="*/ 0 w 4430891"/>
              <a:gd name="connsiteY3" fmla="*/ 6488358 h 6488358"/>
              <a:gd name="connsiteX4" fmla="*/ 0 w 4430891"/>
              <a:gd name="connsiteY4" fmla="*/ 0 h 6488358"/>
              <a:gd name="connsiteX0" fmla="*/ 0 w 4430891"/>
              <a:gd name="connsiteY0" fmla="*/ 2986 h 6491344"/>
              <a:gd name="connsiteX1" fmla="*/ 2727596 w 4430891"/>
              <a:gd name="connsiteY1" fmla="*/ 0 h 6491344"/>
              <a:gd name="connsiteX2" fmla="*/ 4430891 w 4430891"/>
              <a:gd name="connsiteY2" fmla="*/ 2986 h 6491344"/>
              <a:gd name="connsiteX3" fmla="*/ 4430891 w 4430891"/>
              <a:gd name="connsiteY3" fmla="*/ 6491344 h 6491344"/>
              <a:gd name="connsiteX4" fmla="*/ 0 w 4430891"/>
              <a:gd name="connsiteY4" fmla="*/ 6491344 h 6491344"/>
              <a:gd name="connsiteX5" fmla="*/ 0 w 4430891"/>
              <a:gd name="connsiteY5" fmla="*/ 2986 h 6491344"/>
              <a:gd name="connsiteX0" fmla="*/ 0 w 4831678"/>
              <a:gd name="connsiteY0" fmla="*/ 481615 h 6969973"/>
              <a:gd name="connsiteX1" fmla="*/ 2727596 w 4831678"/>
              <a:gd name="connsiteY1" fmla="*/ 478629 h 6969973"/>
              <a:gd name="connsiteX2" fmla="*/ 4430891 w 4831678"/>
              <a:gd name="connsiteY2" fmla="*/ 481615 h 6969973"/>
              <a:gd name="connsiteX3" fmla="*/ 4430891 w 4831678"/>
              <a:gd name="connsiteY3" fmla="*/ 6969973 h 6969973"/>
              <a:gd name="connsiteX4" fmla="*/ 0 w 4831678"/>
              <a:gd name="connsiteY4" fmla="*/ 6969973 h 6969973"/>
              <a:gd name="connsiteX5" fmla="*/ 0 w 4831678"/>
              <a:gd name="connsiteY5" fmla="*/ 481615 h 6969973"/>
              <a:gd name="connsiteX0" fmla="*/ 0 w 4706556"/>
              <a:gd name="connsiteY0" fmla="*/ 2986 h 6491344"/>
              <a:gd name="connsiteX1" fmla="*/ 2727596 w 4706556"/>
              <a:gd name="connsiteY1" fmla="*/ 0 h 6491344"/>
              <a:gd name="connsiteX2" fmla="*/ 3937832 w 4706556"/>
              <a:gd name="connsiteY2" fmla="*/ 2217269 h 6491344"/>
              <a:gd name="connsiteX3" fmla="*/ 4430891 w 4706556"/>
              <a:gd name="connsiteY3" fmla="*/ 6491344 h 6491344"/>
              <a:gd name="connsiteX4" fmla="*/ 0 w 4706556"/>
              <a:gd name="connsiteY4" fmla="*/ 6491344 h 6491344"/>
              <a:gd name="connsiteX5" fmla="*/ 0 w 4706556"/>
              <a:gd name="connsiteY5" fmla="*/ 2986 h 6491344"/>
              <a:gd name="connsiteX0" fmla="*/ 0 w 4713104"/>
              <a:gd name="connsiteY0" fmla="*/ 2986 h 6491344"/>
              <a:gd name="connsiteX1" fmla="*/ 2727596 w 4713104"/>
              <a:gd name="connsiteY1" fmla="*/ 0 h 6491344"/>
              <a:gd name="connsiteX2" fmla="*/ 3937832 w 4713104"/>
              <a:gd name="connsiteY2" fmla="*/ 2217269 h 6491344"/>
              <a:gd name="connsiteX3" fmla="*/ 4430891 w 4713104"/>
              <a:gd name="connsiteY3" fmla="*/ 6491344 h 6491344"/>
              <a:gd name="connsiteX4" fmla="*/ 0 w 4713104"/>
              <a:gd name="connsiteY4" fmla="*/ 6491344 h 6491344"/>
              <a:gd name="connsiteX5" fmla="*/ 0 w 4713104"/>
              <a:gd name="connsiteY5" fmla="*/ 2986 h 6491344"/>
              <a:gd name="connsiteX0" fmla="*/ 0 w 4713104"/>
              <a:gd name="connsiteY0" fmla="*/ 2986 h 6491344"/>
              <a:gd name="connsiteX1" fmla="*/ 2727596 w 4713104"/>
              <a:gd name="connsiteY1" fmla="*/ 0 h 6491344"/>
              <a:gd name="connsiteX2" fmla="*/ 3937832 w 4713104"/>
              <a:gd name="connsiteY2" fmla="*/ 2217269 h 6491344"/>
              <a:gd name="connsiteX3" fmla="*/ 4430891 w 4713104"/>
              <a:gd name="connsiteY3" fmla="*/ 6491344 h 6491344"/>
              <a:gd name="connsiteX4" fmla="*/ 0 w 4713104"/>
              <a:gd name="connsiteY4" fmla="*/ 6491344 h 6491344"/>
              <a:gd name="connsiteX5" fmla="*/ 0 w 4713104"/>
              <a:gd name="connsiteY5" fmla="*/ 2986 h 6491344"/>
              <a:gd name="connsiteX0" fmla="*/ 0 w 4431482"/>
              <a:gd name="connsiteY0" fmla="*/ 2986 h 6491344"/>
              <a:gd name="connsiteX1" fmla="*/ 2727596 w 4431482"/>
              <a:gd name="connsiteY1" fmla="*/ 0 h 6491344"/>
              <a:gd name="connsiteX2" fmla="*/ 3937832 w 4431482"/>
              <a:gd name="connsiteY2" fmla="*/ 2217269 h 6491344"/>
              <a:gd name="connsiteX3" fmla="*/ 4430891 w 4431482"/>
              <a:gd name="connsiteY3" fmla="*/ 6491344 h 6491344"/>
              <a:gd name="connsiteX4" fmla="*/ 0 w 4431482"/>
              <a:gd name="connsiteY4" fmla="*/ 6491344 h 6491344"/>
              <a:gd name="connsiteX5" fmla="*/ 0 w 4431482"/>
              <a:gd name="connsiteY5" fmla="*/ 2986 h 6491344"/>
              <a:gd name="connsiteX0" fmla="*/ 0 w 4431482"/>
              <a:gd name="connsiteY0" fmla="*/ 2986 h 6491344"/>
              <a:gd name="connsiteX1" fmla="*/ 2727596 w 4431482"/>
              <a:gd name="connsiteY1" fmla="*/ 0 h 6491344"/>
              <a:gd name="connsiteX2" fmla="*/ 3937832 w 4431482"/>
              <a:gd name="connsiteY2" fmla="*/ 2217269 h 6491344"/>
              <a:gd name="connsiteX3" fmla="*/ 4430891 w 4431482"/>
              <a:gd name="connsiteY3" fmla="*/ 6491344 h 6491344"/>
              <a:gd name="connsiteX4" fmla="*/ 0 w 4431482"/>
              <a:gd name="connsiteY4" fmla="*/ 6491344 h 6491344"/>
              <a:gd name="connsiteX5" fmla="*/ 0 w 4431482"/>
              <a:gd name="connsiteY5" fmla="*/ 2986 h 649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1482" h="6491344">
                <a:moveTo>
                  <a:pt x="0" y="2986"/>
                </a:moveTo>
                <a:lnTo>
                  <a:pt x="2727596" y="0"/>
                </a:lnTo>
                <a:cubicBezTo>
                  <a:pt x="3107490" y="349624"/>
                  <a:pt x="3613608" y="1148825"/>
                  <a:pt x="3937832" y="2217269"/>
                </a:cubicBezTo>
                <a:cubicBezTo>
                  <a:pt x="4262056" y="3285713"/>
                  <a:pt x="4443231" y="4809316"/>
                  <a:pt x="4430891" y="6491344"/>
                </a:cubicBezTo>
                <a:lnTo>
                  <a:pt x="0" y="6491344"/>
                </a:lnTo>
                <a:lnTo>
                  <a:pt x="0" y="2986"/>
                </a:ln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26779543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Osan ylätunniste" preserve="1" userDrawn="1">
  <p:cSld name="Osan ylätunniste">
    <p:spTree>
      <p:nvGrpSpPr>
        <p:cNvPr id="1" name=""/>
        <p:cNvGrpSpPr/>
        <p:nvPr/>
      </p:nvGrpSpPr>
      <p:grpSpPr>
        <a:xfrm>
          <a:off x="0" y="0"/>
          <a:ext cx="0" cy="0"/>
          <a:chOff x="0" y="0"/>
          <a:chExt cx="0" cy="0"/>
        </a:xfrm>
      </p:grpSpPr>
      <p:sp>
        <p:nvSpPr>
          <p:cNvPr id="7" name="Freeform 7">
            <a:extLst>
              <a:ext uri="{FF2B5EF4-FFF2-40B4-BE49-F238E27FC236}">
                <a16:creationId xmlns:a16="http://schemas.microsoft.com/office/drawing/2014/main" id="{FCE9B700-78CD-4A46-8766-AF0BB370CAA7}"/>
              </a:ext>
              <a:ext uri="{C183D7F6-B498-43B3-948B-1728B52AA6E4}">
                <adec:decorative xmlns:adec="http://schemas.microsoft.com/office/drawing/2017/decorative" val="1"/>
              </a:ext>
            </a:extLst>
          </p:cNvPr>
          <p:cNvSpPr>
            <a:spLocks/>
          </p:cNvSpPr>
          <p:nvPr userDrawn="1"/>
        </p:nvSpPr>
        <p:spPr bwMode="auto">
          <a:xfrm>
            <a:off x="178633" y="4020341"/>
            <a:ext cx="11832392" cy="2666209"/>
          </a:xfrm>
          <a:custGeom>
            <a:avLst/>
            <a:gdLst>
              <a:gd name="T0" fmla="*/ 0 w 32870"/>
              <a:gd name="T1" fmla="*/ 2673 h 7243"/>
              <a:gd name="T2" fmla="*/ 0 w 32870"/>
              <a:gd name="T3" fmla="*/ 7243 h 7243"/>
              <a:gd name="T4" fmla="*/ 19357 w 32870"/>
              <a:gd name="T5" fmla="*/ 7227 h 7243"/>
              <a:gd name="T6" fmla="*/ 32870 w 32870"/>
              <a:gd name="T7" fmla="*/ 5129 h 7243"/>
              <a:gd name="T8" fmla="*/ 32870 w 32870"/>
              <a:gd name="T9" fmla="*/ 0 h 7243"/>
              <a:gd name="T10" fmla="*/ 18713 w 32870"/>
              <a:gd name="T11" fmla="*/ 2667 h 7243"/>
              <a:gd name="T12" fmla="*/ 0 w 32870"/>
              <a:gd name="T13" fmla="*/ 2673 h 7243"/>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3690"/>
                </a:moveTo>
                <a:lnTo>
                  <a:pt x="0" y="10000"/>
                </a:lnTo>
                <a:lnTo>
                  <a:pt x="5889" y="9978"/>
                </a:lnTo>
                <a:cubicBezTo>
                  <a:pt x="7711" y="9924"/>
                  <a:pt x="9045" y="8853"/>
                  <a:pt x="10000" y="7081"/>
                </a:cubicBezTo>
                <a:lnTo>
                  <a:pt x="10000" y="0"/>
                </a:lnTo>
                <a:cubicBezTo>
                  <a:pt x="8680" y="2670"/>
                  <a:pt x="6906" y="3414"/>
                  <a:pt x="5697" y="3613"/>
                </a:cubicBezTo>
                <a:lnTo>
                  <a:pt x="0" y="3690"/>
                </a:ln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 name="Freeform 6">
            <a:extLst>
              <a:ext uri="{FF2B5EF4-FFF2-40B4-BE49-F238E27FC236}">
                <a16:creationId xmlns:a16="http://schemas.microsoft.com/office/drawing/2014/main" id="{66D37437-23D8-4818-9C76-1C816B5145AB}"/>
              </a:ext>
              <a:ext uri="{C183D7F6-B498-43B3-948B-1728B52AA6E4}">
                <adec:decorative xmlns:adec="http://schemas.microsoft.com/office/drawing/2017/decorative" val="1"/>
              </a:ext>
            </a:extLst>
          </p:cNvPr>
          <p:cNvSpPr>
            <a:spLocks/>
          </p:cNvSpPr>
          <p:nvPr userDrawn="1"/>
        </p:nvSpPr>
        <p:spPr bwMode="auto">
          <a:xfrm>
            <a:off x="178633" y="180000"/>
            <a:ext cx="11832392" cy="4856905"/>
          </a:xfrm>
          <a:custGeom>
            <a:avLst/>
            <a:gdLst>
              <a:gd name="T0" fmla="*/ 0 w 32870"/>
              <a:gd name="T1" fmla="*/ 0 h 13403"/>
              <a:gd name="T2" fmla="*/ 0 w 32870"/>
              <a:gd name="T3" fmla="*/ 13403 h 13403"/>
              <a:gd name="T4" fmla="*/ 18713 w 32870"/>
              <a:gd name="T5" fmla="*/ 13397 h 13403"/>
              <a:gd name="T6" fmla="*/ 32870 w 32870"/>
              <a:gd name="T7" fmla="*/ 10730 h 13403"/>
              <a:gd name="T8" fmla="*/ 32870 w 32870"/>
              <a:gd name="T9" fmla="*/ 0 h 13403"/>
              <a:gd name="T10" fmla="*/ 0 w 32870"/>
              <a:gd name="T11" fmla="*/ 0 h 13403"/>
            </a:gdLst>
            <a:ahLst/>
            <a:cxnLst>
              <a:cxn ang="0">
                <a:pos x="T0" y="T1"/>
              </a:cxn>
              <a:cxn ang="0">
                <a:pos x="T2" y="T3"/>
              </a:cxn>
              <a:cxn ang="0">
                <a:pos x="T4" y="T5"/>
              </a:cxn>
              <a:cxn ang="0">
                <a:pos x="T6" y="T7"/>
              </a:cxn>
              <a:cxn ang="0">
                <a:pos x="T8" y="T9"/>
              </a:cxn>
              <a:cxn ang="0">
                <a:pos x="T10" y="T11"/>
              </a:cxn>
            </a:cxnLst>
            <a:rect l="0" t="0" r="r" b="b"/>
            <a:pathLst>
              <a:path w="32870" h="13403">
                <a:moveTo>
                  <a:pt x="0" y="0"/>
                </a:moveTo>
                <a:lnTo>
                  <a:pt x="0" y="13403"/>
                </a:lnTo>
                <a:cubicBezTo>
                  <a:pt x="9000" y="13399"/>
                  <a:pt x="17833" y="13396"/>
                  <a:pt x="18713" y="13397"/>
                </a:cubicBezTo>
                <a:cubicBezTo>
                  <a:pt x="22399" y="13403"/>
                  <a:pt x="28631" y="13027"/>
                  <a:pt x="32870" y="10730"/>
                </a:cubicBezTo>
                <a:lnTo>
                  <a:pt x="32870" y="0"/>
                </a:lnTo>
                <a:lnTo>
                  <a:pt x="0" y="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a:t>Väliotsikkosivu </a:t>
            </a:r>
            <a:br>
              <a:rPr lang="fi-FI"/>
            </a:br>
            <a:r>
              <a:rPr lang="fi-FI"/>
              <a:t>esityksen jäsentämiseen </a:t>
            </a:r>
            <a:br>
              <a:rPr lang="fi-FI"/>
            </a:br>
            <a:r>
              <a:rPr lang="fi-FI" err="1"/>
              <a:t>max</a:t>
            </a:r>
            <a:r>
              <a:rPr lang="fi-FI"/>
              <a:t>. 3 riviä</a:t>
            </a:r>
          </a:p>
        </p:txBody>
      </p:sp>
    </p:spTree>
    <p:extLst>
      <p:ext uri="{BB962C8B-B14F-4D97-AF65-F5344CB8AC3E}">
        <p14:creationId xmlns:p14="http://schemas.microsoft.com/office/powerpoint/2010/main" val="16381026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Osan ylätunniste 2" preserve="1" userDrawn="1">
  <p:cSld name="Osan ylätunniste 2">
    <p:spTree>
      <p:nvGrpSpPr>
        <p:cNvPr id="1" name=""/>
        <p:cNvGrpSpPr/>
        <p:nvPr/>
      </p:nvGrpSpPr>
      <p:grpSpPr>
        <a:xfrm>
          <a:off x="0" y="0"/>
          <a:ext cx="0" cy="0"/>
          <a:chOff x="0" y="0"/>
          <a:chExt cx="0" cy="0"/>
        </a:xfrm>
      </p:grpSpPr>
      <p:sp>
        <p:nvSpPr>
          <p:cNvPr id="7" name="Freeform 7">
            <a:extLst>
              <a:ext uri="{FF2B5EF4-FFF2-40B4-BE49-F238E27FC236}">
                <a16:creationId xmlns:a16="http://schemas.microsoft.com/office/drawing/2014/main" id="{FCE9B700-78CD-4A46-8766-AF0BB370CAA7}"/>
              </a:ext>
              <a:ext uri="{C183D7F6-B498-43B3-948B-1728B52AA6E4}">
                <adec:decorative xmlns:adec="http://schemas.microsoft.com/office/drawing/2017/decorative" val="1"/>
              </a:ext>
            </a:extLst>
          </p:cNvPr>
          <p:cNvSpPr>
            <a:spLocks/>
          </p:cNvSpPr>
          <p:nvPr userDrawn="1"/>
        </p:nvSpPr>
        <p:spPr bwMode="auto">
          <a:xfrm>
            <a:off x="178632" y="4020341"/>
            <a:ext cx="11834341" cy="2666209"/>
          </a:xfrm>
          <a:custGeom>
            <a:avLst/>
            <a:gdLst>
              <a:gd name="T0" fmla="*/ 0 w 32870"/>
              <a:gd name="T1" fmla="*/ 2673 h 7243"/>
              <a:gd name="T2" fmla="*/ 0 w 32870"/>
              <a:gd name="T3" fmla="*/ 7243 h 7243"/>
              <a:gd name="T4" fmla="*/ 19357 w 32870"/>
              <a:gd name="T5" fmla="*/ 7227 h 7243"/>
              <a:gd name="T6" fmla="*/ 32870 w 32870"/>
              <a:gd name="T7" fmla="*/ 5129 h 7243"/>
              <a:gd name="T8" fmla="*/ 32870 w 32870"/>
              <a:gd name="T9" fmla="*/ 0 h 7243"/>
              <a:gd name="T10" fmla="*/ 18713 w 32870"/>
              <a:gd name="T11" fmla="*/ 2667 h 7243"/>
              <a:gd name="T12" fmla="*/ 0 w 32870"/>
              <a:gd name="T13" fmla="*/ 2673 h 7243"/>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3690"/>
                </a:moveTo>
                <a:lnTo>
                  <a:pt x="0" y="10000"/>
                </a:lnTo>
                <a:lnTo>
                  <a:pt x="5889" y="9978"/>
                </a:lnTo>
                <a:cubicBezTo>
                  <a:pt x="7711" y="9924"/>
                  <a:pt x="9045" y="8853"/>
                  <a:pt x="10000" y="7081"/>
                </a:cubicBezTo>
                <a:lnTo>
                  <a:pt x="10000" y="0"/>
                </a:lnTo>
                <a:cubicBezTo>
                  <a:pt x="8680" y="2670"/>
                  <a:pt x="6906" y="3414"/>
                  <a:pt x="5697" y="3613"/>
                </a:cubicBezTo>
                <a:lnTo>
                  <a:pt x="0" y="3690"/>
                </a:lnTo>
                <a:close/>
              </a:path>
            </a:pathLst>
          </a:custGeom>
          <a:solidFill>
            <a:srgbClr val="B6B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 name="Freeform 6">
            <a:extLst>
              <a:ext uri="{FF2B5EF4-FFF2-40B4-BE49-F238E27FC236}">
                <a16:creationId xmlns:a16="http://schemas.microsoft.com/office/drawing/2014/main" id="{66D37437-23D8-4818-9C76-1C816B5145AB}"/>
              </a:ext>
              <a:ext uri="{C183D7F6-B498-43B3-948B-1728B52AA6E4}">
                <adec:decorative xmlns:adec="http://schemas.microsoft.com/office/drawing/2017/decorative" val="1"/>
              </a:ext>
            </a:extLst>
          </p:cNvPr>
          <p:cNvSpPr>
            <a:spLocks/>
          </p:cNvSpPr>
          <p:nvPr userDrawn="1"/>
        </p:nvSpPr>
        <p:spPr bwMode="auto">
          <a:xfrm>
            <a:off x="178632" y="180000"/>
            <a:ext cx="11834341" cy="4856905"/>
          </a:xfrm>
          <a:custGeom>
            <a:avLst/>
            <a:gdLst>
              <a:gd name="T0" fmla="*/ 0 w 32870"/>
              <a:gd name="T1" fmla="*/ 0 h 13403"/>
              <a:gd name="T2" fmla="*/ 0 w 32870"/>
              <a:gd name="T3" fmla="*/ 13403 h 13403"/>
              <a:gd name="T4" fmla="*/ 18713 w 32870"/>
              <a:gd name="T5" fmla="*/ 13397 h 13403"/>
              <a:gd name="T6" fmla="*/ 32870 w 32870"/>
              <a:gd name="T7" fmla="*/ 10730 h 13403"/>
              <a:gd name="T8" fmla="*/ 32870 w 32870"/>
              <a:gd name="T9" fmla="*/ 0 h 13403"/>
              <a:gd name="T10" fmla="*/ 0 w 32870"/>
              <a:gd name="T11" fmla="*/ 0 h 13403"/>
            </a:gdLst>
            <a:ahLst/>
            <a:cxnLst>
              <a:cxn ang="0">
                <a:pos x="T0" y="T1"/>
              </a:cxn>
              <a:cxn ang="0">
                <a:pos x="T2" y="T3"/>
              </a:cxn>
              <a:cxn ang="0">
                <a:pos x="T4" y="T5"/>
              </a:cxn>
              <a:cxn ang="0">
                <a:pos x="T6" y="T7"/>
              </a:cxn>
              <a:cxn ang="0">
                <a:pos x="T8" y="T9"/>
              </a:cxn>
              <a:cxn ang="0">
                <a:pos x="T10" y="T11"/>
              </a:cxn>
            </a:cxnLst>
            <a:rect l="0" t="0" r="r" b="b"/>
            <a:pathLst>
              <a:path w="32870" h="13403">
                <a:moveTo>
                  <a:pt x="0" y="0"/>
                </a:moveTo>
                <a:lnTo>
                  <a:pt x="0" y="13403"/>
                </a:lnTo>
                <a:cubicBezTo>
                  <a:pt x="9000" y="13399"/>
                  <a:pt x="17833" y="13396"/>
                  <a:pt x="18713" y="13397"/>
                </a:cubicBezTo>
                <a:cubicBezTo>
                  <a:pt x="22399" y="13403"/>
                  <a:pt x="28631" y="13027"/>
                  <a:pt x="32870" y="10730"/>
                </a:cubicBezTo>
                <a:lnTo>
                  <a:pt x="32870" y="0"/>
                </a:lnTo>
                <a:lnTo>
                  <a:pt x="0" y="0"/>
                </a:lnTo>
                <a:close/>
              </a:path>
            </a:pathLst>
          </a:custGeom>
          <a:solidFill>
            <a:srgbClr val="5A81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a:t>Väliotsikkosivu </a:t>
            </a:r>
            <a:br>
              <a:rPr lang="fi-FI"/>
            </a:br>
            <a:r>
              <a:rPr lang="fi-FI"/>
              <a:t>esityksen jäsentämiseen </a:t>
            </a:r>
            <a:br>
              <a:rPr lang="fi-FI"/>
            </a:br>
            <a:r>
              <a:rPr lang="fi-FI" err="1"/>
              <a:t>max</a:t>
            </a:r>
            <a:r>
              <a:rPr lang="fi-FI"/>
              <a:t>. 3 riviä</a:t>
            </a:r>
          </a:p>
        </p:txBody>
      </p:sp>
    </p:spTree>
    <p:extLst>
      <p:ext uri="{BB962C8B-B14F-4D97-AF65-F5344CB8AC3E}">
        <p14:creationId xmlns:p14="http://schemas.microsoft.com/office/powerpoint/2010/main" val="2873020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Osan ylätunniste 3" preserve="1" userDrawn="1">
  <p:cSld name="Osan ylätunniste 3">
    <p:spTree>
      <p:nvGrpSpPr>
        <p:cNvPr id="1" name=""/>
        <p:cNvGrpSpPr/>
        <p:nvPr/>
      </p:nvGrpSpPr>
      <p:grpSpPr>
        <a:xfrm>
          <a:off x="0" y="0"/>
          <a:ext cx="0" cy="0"/>
          <a:chOff x="0" y="0"/>
          <a:chExt cx="0" cy="0"/>
        </a:xfrm>
      </p:grpSpPr>
      <p:sp>
        <p:nvSpPr>
          <p:cNvPr id="7" name="Freeform 7">
            <a:extLst>
              <a:ext uri="{FF2B5EF4-FFF2-40B4-BE49-F238E27FC236}">
                <a16:creationId xmlns:a16="http://schemas.microsoft.com/office/drawing/2014/main" id="{FCE9B700-78CD-4A46-8766-AF0BB370CAA7}"/>
              </a:ext>
              <a:ext uri="{C183D7F6-B498-43B3-948B-1728B52AA6E4}">
                <adec:decorative xmlns:adec="http://schemas.microsoft.com/office/drawing/2017/decorative" val="1"/>
              </a:ext>
            </a:extLst>
          </p:cNvPr>
          <p:cNvSpPr>
            <a:spLocks/>
          </p:cNvSpPr>
          <p:nvPr userDrawn="1"/>
        </p:nvSpPr>
        <p:spPr bwMode="auto">
          <a:xfrm>
            <a:off x="178632" y="4020341"/>
            <a:ext cx="11834341" cy="2666209"/>
          </a:xfrm>
          <a:custGeom>
            <a:avLst/>
            <a:gdLst>
              <a:gd name="T0" fmla="*/ 0 w 32870"/>
              <a:gd name="T1" fmla="*/ 2673 h 7243"/>
              <a:gd name="T2" fmla="*/ 0 w 32870"/>
              <a:gd name="T3" fmla="*/ 7243 h 7243"/>
              <a:gd name="T4" fmla="*/ 19357 w 32870"/>
              <a:gd name="T5" fmla="*/ 7227 h 7243"/>
              <a:gd name="T6" fmla="*/ 32870 w 32870"/>
              <a:gd name="T7" fmla="*/ 5129 h 7243"/>
              <a:gd name="T8" fmla="*/ 32870 w 32870"/>
              <a:gd name="T9" fmla="*/ 0 h 7243"/>
              <a:gd name="T10" fmla="*/ 18713 w 32870"/>
              <a:gd name="T11" fmla="*/ 2667 h 7243"/>
              <a:gd name="T12" fmla="*/ 0 w 32870"/>
              <a:gd name="T13" fmla="*/ 2673 h 7243"/>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3690"/>
                </a:moveTo>
                <a:lnTo>
                  <a:pt x="0" y="10000"/>
                </a:lnTo>
                <a:lnTo>
                  <a:pt x="5889" y="9978"/>
                </a:lnTo>
                <a:cubicBezTo>
                  <a:pt x="7711" y="9924"/>
                  <a:pt x="9045" y="8853"/>
                  <a:pt x="10000" y="7081"/>
                </a:cubicBezTo>
                <a:lnTo>
                  <a:pt x="10000" y="0"/>
                </a:lnTo>
                <a:cubicBezTo>
                  <a:pt x="8680" y="2670"/>
                  <a:pt x="6906" y="3414"/>
                  <a:pt x="5697" y="3613"/>
                </a:cubicBezTo>
                <a:lnTo>
                  <a:pt x="0" y="3690"/>
                </a:lnTo>
                <a:close/>
              </a:path>
            </a:pathLst>
          </a:custGeom>
          <a:solidFill>
            <a:srgbClr val="D964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 name="Freeform 6">
            <a:extLst>
              <a:ext uri="{FF2B5EF4-FFF2-40B4-BE49-F238E27FC236}">
                <a16:creationId xmlns:a16="http://schemas.microsoft.com/office/drawing/2014/main" id="{66D37437-23D8-4818-9C76-1C816B5145AB}"/>
              </a:ext>
              <a:ext uri="{C183D7F6-B498-43B3-948B-1728B52AA6E4}">
                <adec:decorative xmlns:adec="http://schemas.microsoft.com/office/drawing/2017/decorative" val="1"/>
              </a:ext>
            </a:extLst>
          </p:cNvPr>
          <p:cNvSpPr>
            <a:spLocks/>
          </p:cNvSpPr>
          <p:nvPr userDrawn="1"/>
        </p:nvSpPr>
        <p:spPr bwMode="auto">
          <a:xfrm>
            <a:off x="178632" y="180000"/>
            <a:ext cx="11834341" cy="4856905"/>
          </a:xfrm>
          <a:custGeom>
            <a:avLst/>
            <a:gdLst>
              <a:gd name="T0" fmla="*/ 0 w 32870"/>
              <a:gd name="T1" fmla="*/ 0 h 13403"/>
              <a:gd name="T2" fmla="*/ 0 w 32870"/>
              <a:gd name="T3" fmla="*/ 13403 h 13403"/>
              <a:gd name="T4" fmla="*/ 18713 w 32870"/>
              <a:gd name="T5" fmla="*/ 13397 h 13403"/>
              <a:gd name="T6" fmla="*/ 32870 w 32870"/>
              <a:gd name="T7" fmla="*/ 10730 h 13403"/>
              <a:gd name="T8" fmla="*/ 32870 w 32870"/>
              <a:gd name="T9" fmla="*/ 0 h 13403"/>
              <a:gd name="T10" fmla="*/ 0 w 32870"/>
              <a:gd name="T11" fmla="*/ 0 h 13403"/>
            </a:gdLst>
            <a:ahLst/>
            <a:cxnLst>
              <a:cxn ang="0">
                <a:pos x="T0" y="T1"/>
              </a:cxn>
              <a:cxn ang="0">
                <a:pos x="T2" y="T3"/>
              </a:cxn>
              <a:cxn ang="0">
                <a:pos x="T4" y="T5"/>
              </a:cxn>
              <a:cxn ang="0">
                <a:pos x="T6" y="T7"/>
              </a:cxn>
              <a:cxn ang="0">
                <a:pos x="T8" y="T9"/>
              </a:cxn>
              <a:cxn ang="0">
                <a:pos x="T10" y="T11"/>
              </a:cxn>
            </a:cxnLst>
            <a:rect l="0" t="0" r="r" b="b"/>
            <a:pathLst>
              <a:path w="32870" h="13403">
                <a:moveTo>
                  <a:pt x="0" y="0"/>
                </a:moveTo>
                <a:lnTo>
                  <a:pt x="0" y="13403"/>
                </a:lnTo>
                <a:cubicBezTo>
                  <a:pt x="9000" y="13399"/>
                  <a:pt x="17833" y="13396"/>
                  <a:pt x="18713" y="13397"/>
                </a:cubicBezTo>
                <a:cubicBezTo>
                  <a:pt x="22399" y="13403"/>
                  <a:pt x="28631" y="13027"/>
                  <a:pt x="32870" y="10730"/>
                </a:cubicBezTo>
                <a:lnTo>
                  <a:pt x="32870" y="0"/>
                </a:lnTo>
                <a:lnTo>
                  <a:pt x="0" y="0"/>
                </a:lnTo>
                <a:close/>
              </a:path>
            </a:pathLst>
          </a:custGeom>
          <a:solidFill>
            <a:srgbClr val="BE5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a:t>Väliotsikkosivu </a:t>
            </a:r>
            <a:br>
              <a:rPr lang="fi-FI"/>
            </a:br>
            <a:r>
              <a:rPr lang="fi-FI"/>
              <a:t>esityksen jäsentämiseen </a:t>
            </a:r>
            <a:br>
              <a:rPr lang="fi-FI"/>
            </a:br>
            <a:r>
              <a:rPr lang="fi-FI" err="1"/>
              <a:t>max</a:t>
            </a:r>
            <a:r>
              <a:rPr lang="fi-FI"/>
              <a:t>. 3 riviä</a:t>
            </a:r>
          </a:p>
        </p:txBody>
      </p:sp>
    </p:spTree>
    <p:extLst>
      <p:ext uri="{BB962C8B-B14F-4D97-AF65-F5344CB8AC3E}">
        <p14:creationId xmlns:p14="http://schemas.microsoft.com/office/powerpoint/2010/main" val="4284627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Osan ylätunniste 4" preserve="1" userDrawn="1">
  <p:cSld name="Osan ylätunniste 4">
    <p:spTree>
      <p:nvGrpSpPr>
        <p:cNvPr id="1" name=""/>
        <p:cNvGrpSpPr/>
        <p:nvPr/>
      </p:nvGrpSpPr>
      <p:grpSpPr>
        <a:xfrm>
          <a:off x="0" y="0"/>
          <a:ext cx="0" cy="0"/>
          <a:chOff x="0" y="0"/>
          <a:chExt cx="0" cy="0"/>
        </a:xfrm>
      </p:grpSpPr>
      <p:grpSp>
        <p:nvGrpSpPr>
          <p:cNvPr id="8" name="Ryhmä 7">
            <a:extLst>
              <a:ext uri="{FF2B5EF4-FFF2-40B4-BE49-F238E27FC236}">
                <a16:creationId xmlns:a16="http://schemas.microsoft.com/office/drawing/2014/main" id="{699CDD43-C904-4C83-89E3-B4A65DCAA1D9}"/>
              </a:ext>
              <a:ext uri="{C183D7F6-B498-43B3-948B-1728B52AA6E4}">
                <adec:decorative xmlns:adec="http://schemas.microsoft.com/office/drawing/2017/decorative" val="1"/>
              </a:ext>
            </a:extLst>
          </p:cNvPr>
          <p:cNvGrpSpPr/>
          <p:nvPr userDrawn="1"/>
        </p:nvGrpSpPr>
        <p:grpSpPr>
          <a:xfrm>
            <a:off x="178632" y="180000"/>
            <a:ext cx="11834341" cy="6488159"/>
            <a:chOff x="178632" y="172167"/>
            <a:chExt cx="11834341" cy="6488159"/>
          </a:xfrm>
        </p:grpSpPr>
        <p:sp>
          <p:nvSpPr>
            <p:cNvPr id="9" name="Freeform 12">
              <a:extLst>
                <a:ext uri="{FF2B5EF4-FFF2-40B4-BE49-F238E27FC236}">
                  <a16:creationId xmlns:a16="http://schemas.microsoft.com/office/drawing/2014/main" id="{90CE7767-6758-4913-9796-391DDD99B57F}"/>
                </a:ext>
                <a:ext uri="{C183D7F6-B498-43B3-948B-1728B52AA6E4}">
                  <adec:decorative xmlns:adec="http://schemas.microsoft.com/office/drawing/2017/decorative" val="1"/>
                </a:ext>
              </a:extLst>
            </p:cNvPr>
            <p:cNvSpPr>
              <a:spLocks/>
            </p:cNvSpPr>
            <p:nvPr userDrawn="1"/>
          </p:nvSpPr>
          <p:spPr bwMode="auto">
            <a:xfrm>
              <a:off x="178632" y="3955066"/>
              <a:ext cx="11834341" cy="2705260"/>
            </a:xfrm>
            <a:custGeom>
              <a:avLst/>
              <a:gdLst>
                <a:gd name="T0" fmla="*/ 0 w 32870"/>
                <a:gd name="T1" fmla="*/ 2226 h 7510"/>
                <a:gd name="T2" fmla="*/ 0 w 32870"/>
                <a:gd name="T3" fmla="*/ 7510 h 7510"/>
                <a:gd name="T4" fmla="*/ 14422 w 32870"/>
                <a:gd name="T5" fmla="*/ 4695 h 7510"/>
                <a:gd name="T6" fmla="*/ 32870 w 32870"/>
                <a:gd name="T7" fmla="*/ 4690 h 7510"/>
                <a:gd name="T8" fmla="*/ 32870 w 32870"/>
                <a:gd name="T9" fmla="*/ 0 h 7510"/>
                <a:gd name="T10" fmla="*/ 13779 w 32870"/>
                <a:gd name="T11" fmla="*/ 16 h 7510"/>
                <a:gd name="T12" fmla="*/ 0 w 32870"/>
                <a:gd name="T13" fmla="*/ 2226 h 7510"/>
              </a:gdLst>
              <a:ahLst/>
              <a:cxnLst>
                <a:cxn ang="0">
                  <a:pos x="T0" y="T1"/>
                </a:cxn>
                <a:cxn ang="0">
                  <a:pos x="T2" y="T3"/>
                </a:cxn>
                <a:cxn ang="0">
                  <a:pos x="T4" y="T5"/>
                </a:cxn>
                <a:cxn ang="0">
                  <a:pos x="T6" y="T7"/>
                </a:cxn>
                <a:cxn ang="0">
                  <a:pos x="T8" y="T9"/>
                </a:cxn>
                <a:cxn ang="0">
                  <a:pos x="T10" y="T11"/>
                </a:cxn>
                <a:cxn ang="0">
                  <a:pos x="T12" y="T13"/>
                </a:cxn>
              </a:cxnLst>
              <a:rect l="0" t="0" r="r" b="b"/>
              <a:pathLst>
                <a:path w="32870" h="7510">
                  <a:moveTo>
                    <a:pt x="0" y="2226"/>
                  </a:moveTo>
                  <a:lnTo>
                    <a:pt x="0" y="7510"/>
                  </a:lnTo>
                  <a:cubicBezTo>
                    <a:pt x="4241" y="5081"/>
                    <a:pt x="10659" y="4690"/>
                    <a:pt x="14422" y="4695"/>
                  </a:cubicBezTo>
                  <a:cubicBezTo>
                    <a:pt x="15294" y="4696"/>
                    <a:pt x="23963" y="4693"/>
                    <a:pt x="32870" y="4690"/>
                  </a:cubicBezTo>
                  <a:lnTo>
                    <a:pt x="32870" y="0"/>
                  </a:lnTo>
                  <a:cubicBezTo>
                    <a:pt x="23927" y="3"/>
                    <a:pt x="15112" y="8"/>
                    <a:pt x="13779" y="16"/>
                  </a:cubicBezTo>
                  <a:cubicBezTo>
                    <a:pt x="7620" y="56"/>
                    <a:pt x="3156" y="876"/>
                    <a:pt x="0" y="2226"/>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13">
              <a:extLst>
                <a:ext uri="{FF2B5EF4-FFF2-40B4-BE49-F238E27FC236}">
                  <a16:creationId xmlns:a16="http://schemas.microsoft.com/office/drawing/2014/main" id="{C7A82CFE-FC2A-469E-AAFA-303040F09FCA}"/>
                </a:ext>
                <a:ext uri="{C183D7F6-B498-43B3-948B-1728B52AA6E4}">
                  <adec:decorative xmlns:adec="http://schemas.microsoft.com/office/drawing/2017/decorative" val="1"/>
                </a:ext>
              </a:extLst>
            </p:cNvPr>
            <p:cNvSpPr>
              <a:spLocks/>
            </p:cNvSpPr>
            <p:nvPr userDrawn="1"/>
          </p:nvSpPr>
          <p:spPr bwMode="auto">
            <a:xfrm>
              <a:off x="178632" y="172167"/>
              <a:ext cx="11834341" cy="4632577"/>
            </a:xfrm>
            <a:custGeom>
              <a:avLst/>
              <a:gdLst>
                <a:gd name="T0" fmla="*/ 0 w 32870"/>
                <a:gd name="T1" fmla="*/ 0 h 12864"/>
                <a:gd name="T2" fmla="*/ 0 w 32870"/>
                <a:gd name="T3" fmla="*/ 12864 h 12864"/>
                <a:gd name="T4" fmla="*/ 13779 w 32870"/>
                <a:gd name="T5" fmla="*/ 10654 h 12864"/>
                <a:gd name="T6" fmla="*/ 32870 w 32870"/>
                <a:gd name="T7" fmla="*/ 10638 h 12864"/>
                <a:gd name="T8" fmla="*/ 32870 w 32870"/>
                <a:gd name="T9" fmla="*/ 0 h 12864"/>
                <a:gd name="T10" fmla="*/ 0 w 32870"/>
                <a:gd name="T11" fmla="*/ 0 h 12864"/>
              </a:gdLst>
              <a:ahLst/>
              <a:cxnLst>
                <a:cxn ang="0">
                  <a:pos x="T0" y="T1"/>
                </a:cxn>
                <a:cxn ang="0">
                  <a:pos x="T2" y="T3"/>
                </a:cxn>
                <a:cxn ang="0">
                  <a:pos x="T4" y="T5"/>
                </a:cxn>
                <a:cxn ang="0">
                  <a:pos x="T6" y="T7"/>
                </a:cxn>
                <a:cxn ang="0">
                  <a:pos x="T8" y="T9"/>
                </a:cxn>
                <a:cxn ang="0">
                  <a:pos x="T10" y="T11"/>
                </a:cxn>
              </a:cxnLst>
              <a:rect l="0" t="0" r="r" b="b"/>
              <a:pathLst>
                <a:path w="32870" h="12864">
                  <a:moveTo>
                    <a:pt x="0" y="0"/>
                  </a:moveTo>
                  <a:lnTo>
                    <a:pt x="0" y="12864"/>
                  </a:lnTo>
                  <a:cubicBezTo>
                    <a:pt x="3156" y="11514"/>
                    <a:pt x="7620" y="10694"/>
                    <a:pt x="13779" y="10654"/>
                  </a:cubicBezTo>
                  <a:cubicBezTo>
                    <a:pt x="15112" y="10646"/>
                    <a:pt x="23927" y="10641"/>
                    <a:pt x="32870" y="10638"/>
                  </a:cubicBezTo>
                  <a:lnTo>
                    <a:pt x="32870" y="0"/>
                  </a:lnTo>
                  <a:lnTo>
                    <a:pt x="0" y="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a:t>Väliotsikkosivu </a:t>
            </a:r>
            <a:br>
              <a:rPr lang="fi-FI"/>
            </a:br>
            <a:r>
              <a:rPr lang="fi-FI"/>
              <a:t>esityksen jäsentämiseen </a:t>
            </a:r>
            <a:br>
              <a:rPr lang="fi-FI"/>
            </a:br>
            <a:r>
              <a:rPr lang="fi-FI" err="1"/>
              <a:t>max</a:t>
            </a:r>
            <a:r>
              <a:rPr lang="fi-FI"/>
              <a:t>. 3 riviä</a:t>
            </a:r>
          </a:p>
        </p:txBody>
      </p:sp>
    </p:spTree>
    <p:extLst>
      <p:ext uri="{BB962C8B-B14F-4D97-AF65-F5344CB8AC3E}">
        <p14:creationId xmlns:p14="http://schemas.microsoft.com/office/powerpoint/2010/main" val="36161417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Osan ylätunniste 5" preserve="1" userDrawn="1">
  <p:cSld name="Osan ylätunniste 5">
    <p:spTree>
      <p:nvGrpSpPr>
        <p:cNvPr id="1" name=""/>
        <p:cNvGrpSpPr/>
        <p:nvPr/>
      </p:nvGrpSpPr>
      <p:grpSpPr>
        <a:xfrm>
          <a:off x="0" y="0"/>
          <a:ext cx="0" cy="0"/>
          <a:chOff x="0" y="0"/>
          <a:chExt cx="0" cy="0"/>
        </a:xfrm>
      </p:grpSpPr>
      <p:grpSp>
        <p:nvGrpSpPr>
          <p:cNvPr id="8" name="Ryhmä 7">
            <a:extLst>
              <a:ext uri="{FF2B5EF4-FFF2-40B4-BE49-F238E27FC236}">
                <a16:creationId xmlns:a16="http://schemas.microsoft.com/office/drawing/2014/main" id="{699CDD43-C904-4C83-89E3-B4A65DCAA1D9}"/>
              </a:ext>
              <a:ext uri="{C183D7F6-B498-43B3-948B-1728B52AA6E4}">
                <adec:decorative xmlns:adec="http://schemas.microsoft.com/office/drawing/2017/decorative" val="1"/>
              </a:ext>
            </a:extLst>
          </p:cNvPr>
          <p:cNvGrpSpPr/>
          <p:nvPr userDrawn="1"/>
        </p:nvGrpSpPr>
        <p:grpSpPr>
          <a:xfrm>
            <a:off x="178632" y="180000"/>
            <a:ext cx="11834341" cy="6488159"/>
            <a:chOff x="178632" y="172167"/>
            <a:chExt cx="11834341" cy="6488159"/>
          </a:xfrm>
        </p:grpSpPr>
        <p:sp>
          <p:nvSpPr>
            <p:cNvPr id="9" name="Freeform 12">
              <a:extLst>
                <a:ext uri="{FF2B5EF4-FFF2-40B4-BE49-F238E27FC236}">
                  <a16:creationId xmlns:a16="http://schemas.microsoft.com/office/drawing/2014/main" id="{90CE7767-6758-4913-9796-391DDD99B57F}"/>
                </a:ext>
                <a:ext uri="{C183D7F6-B498-43B3-948B-1728B52AA6E4}">
                  <adec:decorative xmlns:adec="http://schemas.microsoft.com/office/drawing/2017/decorative" val="1"/>
                </a:ext>
              </a:extLst>
            </p:cNvPr>
            <p:cNvSpPr>
              <a:spLocks/>
            </p:cNvSpPr>
            <p:nvPr userDrawn="1"/>
          </p:nvSpPr>
          <p:spPr bwMode="auto">
            <a:xfrm>
              <a:off x="178632" y="3955066"/>
              <a:ext cx="11834341" cy="2705260"/>
            </a:xfrm>
            <a:custGeom>
              <a:avLst/>
              <a:gdLst>
                <a:gd name="T0" fmla="*/ 0 w 32870"/>
                <a:gd name="T1" fmla="*/ 2226 h 7510"/>
                <a:gd name="T2" fmla="*/ 0 w 32870"/>
                <a:gd name="T3" fmla="*/ 7510 h 7510"/>
                <a:gd name="T4" fmla="*/ 14422 w 32870"/>
                <a:gd name="T5" fmla="*/ 4695 h 7510"/>
                <a:gd name="T6" fmla="*/ 32870 w 32870"/>
                <a:gd name="T7" fmla="*/ 4690 h 7510"/>
                <a:gd name="T8" fmla="*/ 32870 w 32870"/>
                <a:gd name="T9" fmla="*/ 0 h 7510"/>
                <a:gd name="T10" fmla="*/ 13779 w 32870"/>
                <a:gd name="T11" fmla="*/ 16 h 7510"/>
                <a:gd name="T12" fmla="*/ 0 w 32870"/>
                <a:gd name="T13" fmla="*/ 2226 h 7510"/>
              </a:gdLst>
              <a:ahLst/>
              <a:cxnLst>
                <a:cxn ang="0">
                  <a:pos x="T0" y="T1"/>
                </a:cxn>
                <a:cxn ang="0">
                  <a:pos x="T2" y="T3"/>
                </a:cxn>
                <a:cxn ang="0">
                  <a:pos x="T4" y="T5"/>
                </a:cxn>
                <a:cxn ang="0">
                  <a:pos x="T6" y="T7"/>
                </a:cxn>
                <a:cxn ang="0">
                  <a:pos x="T8" y="T9"/>
                </a:cxn>
                <a:cxn ang="0">
                  <a:pos x="T10" y="T11"/>
                </a:cxn>
                <a:cxn ang="0">
                  <a:pos x="T12" y="T13"/>
                </a:cxn>
              </a:cxnLst>
              <a:rect l="0" t="0" r="r" b="b"/>
              <a:pathLst>
                <a:path w="32870" h="7510">
                  <a:moveTo>
                    <a:pt x="0" y="2226"/>
                  </a:moveTo>
                  <a:lnTo>
                    <a:pt x="0" y="7510"/>
                  </a:lnTo>
                  <a:cubicBezTo>
                    <a:pt x="4241" y="5081"/>
                    <a:pt x="10659" y="4690"/>
                    <a:pt x="14422" y="4695"/>
                  </a:cubicBezTo>
                  <a:cubicBezTo>
                    <a:pt x="15294" y="4696"/>
                    <a:pt x="23963" y="4693"/>
                    <a:pt x="32870" y="4690"/>
                  </a:cubicBezTo>
                  <a:lnTo>
                    <a:pt x="32870" y="0"/>
                  </a:lnTo>
                  <a:cubicBezTo>
                    <a:pt x="23927" y="3"/>
                    <a:pt x="15112" y="8"/>
                    <a:pt x="13779" y="16"/>
                  </a:cubicBezTo>
                  <a:cubicBezTo>
                    <a:pt x="7620" y="56"/>
                    <a:pt x="3156" y="876"/>
                    <a:pt x="0" y="2226"/>
                  </a:cubicBezTo>
                  <a:close/>
                </a:path>
              </a:pathLst>
            </a:custGeom>
            <a:solidFill>
              <a:srgbClr val="B6B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13">
              <a:extLst>
                <a:ext uri="{FF2B5EF4-FFF2-40B4-BE49-F238E27FC236}">
                  <a16:creationId xmlns:a16="http://schemas.microsoft.com/office/drawing/2014/main" id="{C7A82CFE-FC2A-469E-AAFA-303040F09FCA}"/>
                </a:ext>
                <a:ext uri="{C183D7F6-B498-43B3-948B-1728B52AA6E4}">
                  <adec:decorative xmlns:adec="http://schemas.microsoft.com/office/drawing/2017/decorative" val="1"/>
                </a:ext>
              </a:extLst>
            </p:cNvPr>
            <p:cNvSpPr>
              <a:spLocks/>
            </p:cNvSpPr>
            <p:nvPr userDrawn="1"/>
          </p:nvSpPr>
          <p:spPr bwMode="auto">
            <a:xfrm>
              <a:off x="178632" y="172167"/>
              <a:ext cx="11834341" cy="4632577"/>
            </a:xfrm>
            <a:custGeom>
              <a:avLst/>
              <a:gdLst>
                <a:gd name="T0" fmla="*/ 0 w 32870"/>
                <a:gd name="T1" fmla="*/ 0 h 12864"/>
                <a:gd name="T2" fmla="*/ 0 w 32870"/>
                <a:gd name="T3" fmla="*/ 12864 h 12864"/>
                <a:gd name="T4" fmla="*/ 13779 w 32870"/>
                <a:gd name="T5" fmla="*/ 10654 h 12864"/>
                <a:gd name="T6" fmla="*/ 32870 w 32870"/>
                <a:gd name="T7" fmla="*/ 10638 h 12864"/>
                <a:gd name="T8" fmla="*/ 32870 w 32870"/>
                <a:gd name="T9" fmla="*/ 0 h 12864"/>
                <a:gd name="T10" fmla="*/ 0 w 32870"/>
                <a:gd name="T11" fmla="*/ 0 h 12864"/>
              </a:gdLst>
              <a:ahLst/>
              <a:cxnLst>
                <a:cxn ang="0">
                  <a:pos x="T0" y="T1"/>
                </a:cxn>
                <a:cxn ang="0">
                  <a:pos x="T2" y="T3"/>
                </a:cxn>
                <a:cxn ang="0">
                  <a:pos x="T4" y="T5"/>
                </a:cxn>
                <a:cxn ang="0">
                  <a:pos x="T6" y="T7"/>
                </a:cxn>
                <a:cxn ang="0">
                  <a:pos x="T8" y="T9"/>
                </a:cxn>
                <a:cxn ang="0">
                  <a:pos x="T10" y="T11"/>
                </a:cxn>
              </a:cxnLst>
              <a:rect l="0" t="0" r="r" b="b"/>
              <a:pathLst>
                <a:path w="32870" h="12864">
                  <a:moveTo>
                    <a:pt x="0" y="0"/>
                  </a:moveTo>
                  <a:lnTo>
                    <a:pt x="0" y="12864"/>
                  </a:lnTo>
                  <a:cubicBezTo>
                    <a:pt x="3156" y="11514"/>
                    <a:pt x="7620" y="10694"/>
                    <a:pt x="13779" y="10654"/>
                  </a:cubicBezTo>
                  <a:cubicBezTo>
                    <a:pt x="15112" y="10646"/>
                    <a:pt x="23927" y="10641"/>
                    <a:pt x="32870" y="10638"/>
                  </a:cubicBezTo>
                  <a:lnTo>
                    <a:pt x="32870" y="0"/>
                  </a:lnTo>
                  <a:lnTo>
                    <a:pt x="0" y="0"/>
                  </a:lnTo>
                  <a:close/>
                </a:path>
              </a:pathLst>
            </a:custGeom>
            <a:solidFill>
              <a:srgbClr val="5A81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a:t>Väliotsikkosivu </a:t>
            </a:r>
            <a:br>
              <a:rPr lang="fi-FI"/>
            </a:br>
            <a:r>
              <a:rPr lang="fi-FI"/>
              <a:t>esityksen jäsentämiseen </a:t>
            </a:r>
            <a:br>
              <a:rPr lang="fi-FI"/>
            </a:br>
            <a:r>
              <a:rPr lang="fi-FI" err="1"/>
              <a:t>max</a:t>
            </a:r>
            <a:r>
              <a:rPr lang="fi-FI"/>
              <a:t>. 3 riviä</a:t>
            </a:r>
          </a:p>
        </p:txBody>
      </p:sp>
    </p:spTree>
    <p:extLst>
      <p:ext uri="{BB962C8B-B14F-4D97-AF65-F5344CB8AC3E}">
        <p14:creationId xmlns:p14="http://schemas.microsoft.com/office/powerpoint/2010/main" val="39477562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Osan ylätunniste 6" preserve="1" userDrawn="1">
  <p:cSld name="Osan ylätunniste 6">
    <p:spTree>
      <p:nvGrpSpPr>
        <p:cNvPr id="1" name=""/>
        <p:cNvGrpSpPr/>
        <p:nvPr/>
      </p:nvGrpSpPr>
      <p:grpSpPr>
        <a:xfrm>
          <a:off x="0" y="0"/>
          <a:ext cx="0" cy="0"/>
          <a:chOff x="0" y="0"/>
          <a:chExt cx="0" cy="0"/>
        </a:xfrm>
      </p:grpSpPr>
      <p:sp>
        <p:nvSpPr>
          <p:cNvPr id="9" name="Freeform 12">
            <a:extLst>
              <a:ext uri="{FF2B5EF4-FFF2-40B4-BE49-F238E27FC236}">
                <a16:creationId xmlns:a16="http://schemas.microsoft.com/office/drawing/2014/main" id="{90CE7767-6758-4913-9796-391DDD99B57F}"/>
              </a:ext>
              <a:ext uri="{C183D7F6-B498-43B3-948B-1728B52AA6E4}">
                <adec:decorative xmlns:adec="http://schemas.microsoft.com/office/drawing/2017/decorative" val="1"/>
              </a:ext>
            </a:extLst>
          </p:cNvPr>
          <p:cNvSpPr>
            <a:spLocks/>
          </p:cNvSpPr>
          <p:nvPr userDrawn="1"/>
        </p:nvSpPr>
        <p:spPr bwMode="auto">
          <a:xfrm>
            <a:off x="178632" y="3962899"/>
            <a:ext cx="11834341" cy="2705260"/>
          </a:xfrm>
          <a:custGeom>
            <a:avLst/>
            <a:gdLst>
              <a:gd name="T0" fmla="*/ 0 w 32870"/>
              <a:gd name="T1" fmla="*/ 2226 h 7510"/>
              <a:gd name="T2" fmla="*/ 0 w 32870"/>
              <a:gd name="T3" fmla="*/ 7510 h 7510"/>
              <a:gd name="T4" fmla="*/ 14422 w 32870"/>
              <a:gd name="T5" fmla="*/ 4695 h 7510"/>
              <a:gd name="T6" fmla="*/ 32870 w 32870"/>
              <a:gd name="T7" fmla="*/ 4690 h 7510"/>
              <a:gd name="T8" fmla="*/ 32870 w 32870"/>
              <a:gd name="T9" fmla="*/ 0 h 7510"/>
              <a:gd name="T10" fmla="*/ 13779 w 32870"/>
              <a:gd name="T11" fmla="*/ 16 h 7510"/>
              <a:gd name="T12" fmla="*/ 0 w 32870"/>
              <a:gd name="T13" fmla="*/ 2226 h 7510"/>
            </a:gdLst>
            <a:ahLst/>
            <a:cxnLst>
              <a:cxn ang="0">
                <a:pos x="T0" y="T1"/>
              </a:cxn>
              <a:cxn ang="0">
                <a:pos x="T2" y="T3"/>
              </a:cxn>
              <a:cxn ang="0">
                <a:pos x="T4" y="T5"/>
              </a:cxn>
              <a:cxn ang="0">
                <a:pos x="T6" y="T7"/>
              </a:cxn>
              <a:cxn ang="0">
                <a:pos x="T8" y="T9"/>
              </a:cxn>
              <a:cxn ang="0">
                <a:pos x="T10" y="T11"/>
              </a:cxn>
              <a:cxn ang="0">
                <a:pos x="T12" y="T13"/>
              </a:cxn>
            </a:cxnLst>
            <a:rect l="0" t="0" r="r" b="b"/>
            <a:pathLst>
              <a:path w="32870" h="7510">
                <a:moveTo>
                  <a:pt x="0" y="2226"/>
                </a:moveTo>
                <a:lnTo>
                  <a:pt x="0" y="7510"/>
                </a:lnTo>
                <a:cubicBezTo>
                  <a:pt x="4241" y="5081"/>
                  <a:pt x="10659" y="4690"/>
                  <a:pt x="14422" y="4695"/>
                </a:cubicBezTo>
                <a:cubicBezTo>
                  <a:pt x="15294" y="4696"/>
                  <a:pt x="23963" y="4693"/>
                  <a:pt x="32870" y="4690"/>
                </a:cubicBezTo>
                <a:lnTo>
                  <a:pt x="32870" y="0"/>
                </a:lnTo>
                <a:cubicBezTo>
                  <a:pt x="23927" y="3"/>
                  <a:pt x="15112" y="8"/>
                  <a:pt x="13779" y="16"/>
                </a:cubicBezTo>
                <a:cubicBezTo>
                  <a:pt x="7620" y="56"/>
                  <a:pt x="3156" y="876"/>
                  <a:pt x="0" y="2226"/>
                </a:cubicBezTo>
                <a:close/>
              </a:path>
            </a:pathLst>
          </a:custGeom>
          <a:solidFill>
            <a:srgbClr val="D964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13">
            <a:extLst>
              <a:ext uri="{FF2B5EF4-FFF2-40B4-BE49-F238E27FC236}">
                <a16:creationId xmlns:a16="http://schemas.microsoft.com/office/drawing/2014/main" id="{C7A82CFE-FC2A-469E-AAFA-303040F09FCA}"/>
              </a:ext>
              <a:ext uri="{C183D7F6-B498-43B3-948B-1728B52AA6E4}">
                <adec:decorative xmlns:adec="http://schemas.microsoft.com/office/drawing/2017/decorative" val="1"/>
              </a:ext>
            </a:extLst>
          </p:cNvPr>
          <p:cNvSpPr>
            <a:spLocks/>
          </p:cNvSpPr>
          <p:nvPr userDrawn="1"/>
        </p:nvSpPr>
        <p:spPr bwMode="auto">
          <a:xfrm>
            <a:off x="178632" y="180000"/>
            <a:ext cx="11834341" cy="4632577"/>
          </a:xfrm>
          <a:custGeom>
            <a:avLst/>
            <a:gdLst>
              <a:gd name="T0" fmla="*/ 0 w 32870"/>
              <a:gd name="T1" fmla="*/ 0 h 12864"/>
              <a:gd name="T2" fmla="*/ 0 w 32870"/>
              <a:gd name="T3" fmla="*/ 12864 h 12864"/>
              <a:gd name="T4" fmla="*/ 13779 w 32870"/>
              <a:gd name="T5" fmla="*/ 10654 h 12864"/>
              <a:gd name="T6" fmla="*/ 32870 w 32870"/>
              <a:gd name="T7" fmla="*/ 10638 h 12864"/>
              <a:gd name="T8" fmla="*/ 32870 w 32870"/>
              <a:gd name="T9" fmla="*/ 0 h 12864"/>
              <a:gd name="T10" fmla="*/ 0 w 32870"/>
              <a:gd name="T11" fmla="*/ 0 h 12864"/>
            </a:gdLst>
            <a:ahLst/>
            <a:cxnLst>
              <a:cxn ang="0">
                <a:pos x="T0" y="T1"/>
              </a:cxn>
              <a:cxn ang="0">
                <a:pos x="T2" y="T3"/>
              </a:cxn>
              <a:cxn ang="0">
                <a:pos x="T4" y="T5"/>
              </a:cxn>
              <a:cxn ang="0">
                <a:pos x="T6" y="T7"/>
              </a:cxn>
              <a:cxn ang="0">
                <a:pos x="T8" y="T9"/>
              </a:cxn>
              <a:cxn ang="0">
                <a:pos x="T10" y="T11"/>
              </a:cxn>
            </a:cxnLst>
            <a:rect l="0" t="0" r="r" b="b"/>
            <a:pathLst>
              <a:path w="32870" h="12864">
                <a:moveTo>
                  <a:pt x="0" y="0"/>
                </a:moveTo>
                <a:lnTo>
                  <a:pt x="0" y="12864"/>
                </a:lnTo>
                <a:cubicBezTo>
                  <a:pt x="3156" y="11514"/>
                  <a:pt x="7620" y="10694"/>
                  <a:pt x="13779" y="10654"/>
                </a:cubicBezTo>
                <a:cubicBezTo>
                  <a:pt x="15112" y="10646"/>
                  <a:pt x="23927" y="10641"/>
                  <a:pt x="32870" y="10638"/>
                </a:cubicBezTo>
                <a:lnTo>
                  <a:pt x="32870" y="0"/>
                </a:lnTo>
                <a:lnTo>
                  <a:pt x="0" y="0"/>
                </a:lnTo>
                <a:close/>
              </a:path>
            </a:pathLst>
          </a:custGeom>
          <a:solidFill>
            <a:srgbClr val="BE5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a:t>Väliotsikkosivu </a:t>
            </a:r>
            <a:br>
              <a:rPr lang="fi-FI"/>
            </a:br>
            <a:r>
              <a:rPr lang="fi-FI"/>
              <a:t>esityksen jäsentämiseen </a:t>
            </a:r>
            <a:br>
              <a:rPr lang="fi-FI"/>
            </a:br>
            <a:r>
              <a:rPr lang="fi-FI" err="1"/>
              <a:t>max</a:t>
            </a:r>
            <a:r>
              <a:rPr lang="fi-FI"/>
              <a:t>. 3 riviä</a:t>
            </a:r>
          </a:p>
        </p:txBody>
      </p:sp>
    </p:spTree>
    <p:extLst>
      <p:ext uri="{BB962C8B-B14F-4D97-AF65-F5344CB8AC3E}">
        <p14:creationId xmlns:p14="http://schemas.microsoft.com/office/powerpoint/2010/main" val="18031122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Osan ylätunniste kuva" preserve="1" userDrawn="1">
  <p:cSld name="Osan ylätunniste kuva">
    <p:spTree>
      <p:nvGrpSpPr>
        <p:cNvPr id="1" name=""/>
        <p:cNvGrpSpPr/>
        <p:nvPr/>
      </p:nvGrpSpPr>
      <p:grpSpPr>
        <a:xfrm>
          <a:off x="0" y="0"/>
          <a:ext cx="0" cy="0"/>
          <a:chOff x="0" y="0"/>
          <a:chExt cx="0" cy="0"/>
        </a:xfrm>
      </p:grpSpPr>
      <p:sp>
        <p:nvSpPr>
          <p:cNvPr id="5" name="Suorakulmio 9">
            <a:extLst>
              <a:ext uri="{FF2B5EF4-FFF2-40B4-BE49-F238E27FC236}">
                <a16:creationId xmlns:a16="http://schemas.microsoft.com/office/drawing/2014/main" id="{14FF7E8B-4CDF-4CAC-83E6-4DFDE038A75E}"/>
              </a:ext>
              <a:ext uri="{C183D7F6-B498-43B3-948B-1728B52AA6E4}">
                <adec:decorative xmlns:adec="http://schemas.microsoft.com/office/drawing/2017/decorative" val="1"/>
              </a:ext>
            </a:extLst>
          </p:cNvPr>
          <p:cNvSpPr/>
          <p:nvPr userDrawn="1"/>
        </p:nvSpPr>
        <p:spPr>
          <a:xfrm>
            <a:off x="180000" y="180000"/>
            <a:ext cx="9144000" cy="6498000"/>
          </a:xfrm>
          <a:custGeom>
            <a:avLst/>
            <a:gdLst>
              <a:gd name="connsiteX0" fmla="*/ 0 w 9144000"/>
              <a:gd name="connsiteY0" fmla="*/ 0 h 6513234"/>
              <a:gd name="connsiteX1" fmla="*/ 9144000 w 9144000"/>
              <a:gd name="connsiteY1" fmla="*/ 0 h 6513234"/>
              <a:gd name="connsiteX2" fmla="*/ 9144000 w 9144000"/>
              <a:gd name="connsiteY2" fmla="*/ 6513234 h 6513234"/>
              <a:gd name="connsiteX3" fmla="*/ 0 w 9144000"/>
              <a:gd name="connsiteY3" fmla="*/ 6513234 h 6513234"/>
              <a:gd name="connsiteX4" fmla="*/ 0 w 9144000"/>
              <a:gd name="connsiteY4" fmla="*/ 0 h 6513234"/>
              <a:gd name="connsiteX0" fmla="*/ 0 w 9144000"/>
              <a:gd name="connsiteY0" fmla="*/ 0 h 6514355"/>
              <a:gd name="connsiteX1" fmla="*/ 9144000 w 9144000"/>
              <a:gd name="connsiteY1" fmla="*/ 0 h 6514355"/>
              <a:gd name="connsiteX2" fmla="*/ 9144000 w 9144000"/>
              <a:gd name="connsiteY2" fmla="*/ 6513234 h 6514355"/>
              <a:gd name="connsiteX3" fmla="*/ 7431035 w 9144000"/>
              <a:gd name="connsiteY3" fmla="*/ 6514355 h 6514355"/>
              <a:gd name="connsiteX4" fmla="*/ 0 w 9144000"/>
              <a:gd name="connsiteY4" fmla="*/ 6513234 h 6514355"/>
              <a:gd name="connsiteX5" fmla="*/ 0 w 9144000"/>
              <a:gd name="connsiteY5" fmla="*/ 0 h 6514355"/>
              <a:gd name="connsiteX0" fmla="*/ 0 w 9144000"/>
              <a:gd name="connsiteY0" fmla="*/ 0 h 6514355"/>
              <a:gd name="connsiteX1" fmla="*/ 9144000 w 9144000"/>
              <a:gd name="connsiteY1" fmla="*/ 0 h 6514355"/>
              <a:gd name="connsiteX2" fmla="*/ 7431035 w 9144000"/>
              <a:gd name="connsiteY2" fmla="*/ 6514355 h 6514355"/>
              <a:gd name="connsiteX3" fmla="*/ 0 w 9144000"/>
              <a:gd name="connsiteY3" fmla="*/ 6513234 h 6514355"/>
              <a:gd name="connsiteX4" fmla="*/ 0 w 9144000"/>
              <a:gd name="connsiteY4" fmla="*/ 0 h 651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514355">
                <a:moveTo>
                  <a:pt x="0" y="0"/>
                </a:moveTo>
                <a:lnTo>
                  <a:pt x="9144000" y="0"/>
                </a:lnTo>
                <a:lnTo>
                  <a:pt x="7431035" y="6514355"/>
                </a:lnTo>
                <a:lnTo>
                  <a:pt x="0" y="6513234"/>
                </a:lnTo>
                <a:lnTo>
                  <a:pt x="0" y="0"/>
                </a:lnTo>
                <a:close/>
              </a:path>
            </a:pathLst>
          </a:custGeom>
          <a:solidFill>
            <a:srgbClr val="003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2451851"/>
            <a:ext cx="6450106" cy="1980640"/>
          </a:xfrm>
        </p:spPr>
        <p:txBody>
          <a:bodyPr anchor="ctr" anchorCtr="0"/>
          <a:lstStyle>
            <a:lvl1pPr>
              <a:lnSpc>
                <a:spcPct val="95000"/>
              </a:lnSpc>
              <a:defRPr sz="4000">
                <a:solidFill>
                  <a:schemeClr val="bg1"/>
                </a:solidFill>
              </a:defRPr>
            </a:lvl1pPr>
          </a:lstStyle>
          <a:p>
            <a:r>
              <a:rPr lang="en-GB" err="1"/>
              <a:t>Kuvallinen</a:t>
            </a:r>
            <a:r>
              <a:rPr lang="en-GB"/>
              <a:t> </a:t>
            </a:r>
            <a:br>
              <a:rPr lang="en-GB"/>
            </a:br>
            <a:r>
              <a:rPr lang="en-GB" err="1"/>
              <a:t>väliotsikkosivu</a:t>
            </a:r>
            <a:r>
              <a:rPr lang="en-GB"/>
              <a:t> </a:t>
            </a:r>
            <a:r>
              <a:rPr lang="en-GB" err="1"/>
              <a:t>esityksen</a:t>
            </a:r>
            <a:r>
              <a:rPr lang="en-GB"/>
              <a:t> </a:t>
            </a:r>
            <a:r>
              <a:rPr lang="en-GB" err="1"/>
              <a:t>jäsentämiseen</a:t>
            </a:r>
            <a:endParaRPr lang="fi-FI"/>
          </a:p>
        </p:txBody>
      </p:sp>
      <p:sp>
        <p:nvSpPr>
          <p:cNvPr id="9" name="Kuvan paikkamerkki 2">
            <a:extLst>
              <a:ext uri="{FF2B5EF4-FFF2-40B4-BE49-F238E27FC236}">
                <a16:creationId xmlns:a16="http://schemas.microsoft.com/office/drawing/2014/main" id="{A1F3F41D-5BA7-4AD3-81B0-B935DD9EF47D}"/>
              </a:ext>
              <a:ext uri="{C183D7F6-B498-43B3-948B-1728B52AA6E4}">
                <adec:decorative xmlns:adec="http://schemas.microsoft.com/office/drawing/2017/decorative" val="1"/>
              </a:ext>
            </a:extLst>
          </p:cNvPr>
          <p:cNvSpPr>
            <a:spLocks noGrp="1"/>
          </p:cNvSpPr>
          <p:nvPr>
            <p:ph type="pic" idx="13" hasCustomPrompt="1"/>
          </p:nvPr>
        </p:nvSpPr>
        <p:spPr>
          <a:xfrm>
            <a:off x="7601865" y="180000"/>
            <a:ext cx="4410734"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2612 h 6490970"/>
              <a:gd name="connsiteX1" fmla="*/ 1703017 w 4408944"/>
              <a:gd name="connsiteY1" fmla="*/ 0 h 6490970"/>
              <a:gd name="connsiteX2" fmla="*/ 4408944 w 4408944"/>
              <a:gd name="connsiteY2" fmla="*/ 2612 h 6490970"/>
              <a:gd name="connsiteX3" fmla="*/ 4408944 w 4408944"/>
              <a:gd name="connsiteY3" fmla="*/ 6490970 h 6490970"/>
              <a:gd name="connsiteX4" fmla="*/ 0 w 4408944"/>
              <a:gd name="connsiteY4" fmla="*/ 6490970 h 6490970"/>
              <a:gd name="connsiteX5" fmla="*/ 0 w 4408944"/>
              <a:gd name="connsiteY5" fmla="*/ 2612 h 6490970"/>
              <a:gd name="connsiteX0" fmla="*/ 399196 w 4808140"/>
              <a:gd name="connsiteY0" fmla="*/ 481490 h 6969848"/>
              <a:gd name="connsiteX1" fmla="*/ 2102213 w 4808140"/>
              <a:gd name="connsiteY1" fmla="*/ 478878 h 6969848"/>
              <a:gd name="connsiteX2" fmla="*/ 4808140 w 4808140"/>
              <a:gd name="connsiteY2" fmla="*/ 481490 h 6969848"/>
              <a:gd name="connsiteX3" fmla="*/ 4808140 w 4808140"/>
              <a:gd name="connsiteY3" fmla="*/ 6969848 h 6969848"/>
              <a:gd name="connsiteX4" fmla="*/ 399196 w 4808140"/>
              <a:gd name="connsiteY4" fmla="*/ 6969848 h 6969848"/>
              <a:gd name="connsiteX5" fmla="*/ 399196 w 4808140"/>
              <a:gd name="connsiteY5" fmla="*/ 481490 h 6969848"/>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420890 w 4410734"/>
              <a:gd name="connsiteY0" fmla="*/ 2450537 h 6490970"/>
              <a:gd name="connsiteX1" fmla="*/ 1704807 w 4410734"/>
              <a:gd name="connsiteY1" fmla="*/ 0 h 6490970"/>
              <a:gd name="connsiteX2" fmla="*/ 4410734 w 4410734"/>
              <a:gd name="connsiteY2" fmla="*/ 2612 h 6490970"/>
              <a:gd name="connsiteX3" fmla="*/ 4410734 w 4410734"/>
              <a:gd name="connsiteY3" fmla="*/ 6490970 h 6490970"/>
              <a:gd name="connsiteX4" fmla="*/ 1790 w 4410734"/>
              <a:gd name="connsiteY4" fmla="*/ 6490970 h 6490970"/>
              <a:gd name="connsiteX5" fmla="*/ 420890 w 4410734"/>
              <a:gd name="connsiteY5" fmla="*/ 2450537 h 649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0734" h="6490970">
                <a:moveTo>
                  <a:pt x="420890" y="2450537"/>
                </a:moveTo>
                <a:cubicBezTo>
                  <a:pt x="704726" y="1368709"/>
                  <a:pt x="1192233" y="476250"/>
                  <a:pt x="1704807" y="0"/>
                </a:cubicBezTo>
                <a:lnTo>
                  <a:pt x="4410734" y="2612"/>
                </a:lnTo>
                <a:lnTo>
                  <a:pt x="4410734" y="6490970"/>
                </a:lnTo>
                <a:lnTo>
                  <a:pt x="1790" y="6490970"/>
                </a:lnTo>
                <a:cubicBezTo>
                  <a:pt x="-18659" y="5206377"/>
                  <a:pt x="137054" y="3532365"/>
                  <a:pt x="420890" y="2450537"/>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28127077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Osan ylätunniste kuva 2" preserve="1" userDrawn="1">
  <p:cSld name="Osan ylätunniste kuva 2">
    <p:spTree>
      <p:nvGrpSpPr>
        <p:cNvPr id="1" name=""/>
        <p:cNvGrpSpPr/>
        <p:nvPr/>
      </p:nvGrpSpPr>
      <p:grpSpPr>
        <a:xfrm>
          <a:off x="0" y="0"/>
          <a:ext cx="0" cy="0"/>
          <a:chOff x="0" y="0"/>
          <a:chExt cx="0" cy="0"/>
        </a:xfrm>
      </p:grpSpPr>
      <p:sp>
        <p:nvSpPr>
          <p:cNvPr id="6" name="Suorakulmio 9">
            <a:extLst>
              <a:ext uri="{FF2B5EF4-FFF2-40B4-BE49-F238E27FC236}">
                <a16:creationId xmlns:a16="http://schemas.microsoft.com/office/drawing/2014/main" id="{86227721-48B2-43B3-8526-34B0C73A1CBF}"/>
              </a:ext>
              <a:ext uri="{C183D7F6-B498-43B3-948B-1728B52AA6E4}">
                <adec:decorative xmlns:adec="http://schemas.microsoft.com/office/drawing/2017/decorative" val="1"/>
              </a:ext>
            </a:extLst>
          </p:cNvPr>
          <p:cNvSpPr/>
          <p:nvPr userDrawn="1"/>
        </p:nvSpPr>
        <p:spPr>
          <a:xfrm>
            <a:off x="180000" y="180000"/>
            <a:ext cx="9144000" cy="6498000"/>
          </a:xfrm>
          <a:custGeom>
            <a:avLst/>
            <a:gdLst>
              <a:gd name="connsiteX0" fmla="*/ 0 w 9144000"/>
              <a:gd name="connsiteY0" fmla="*/ 0 h 6513234"/>
              <a:gd name="connsiteX1" fmla="*/ 9144000 w 9144000"/>
              <a:gd name="connsiteY1" fmla="*/ 0 h 6513234"/>
              <a:gd name="connsiteX2" fmla="*/ 9144000 w 9144000"/>
              <a:gd name="connsiteY2" fmla="*/ 6513234 h 6513234"/>
              <a:gd name="connsiteX3" fmla="*/ 0 w 9144000"/>
              <a:gd name="connsiteY3" fmla="*/ 6513234 h 6513234"/>
              <a:gd name="connsiteX4" fmla="*/ 0 w 9144000"/>
              <a:gd name="connsiteY4" fmla="*/ 0 h 6513234"/>
              <a:gd name="connsiteX0" fmla="*/ 0 w 9144000"/>
              <a:gd name="connsiteY0" fmla="*/ 0 h 6514355"/>
              <a:gd name="connsiteX1" fmla="*/ 9144000 w 9144000"/>
              <a:gd name="connsiteY1" fmla="*/ 0 h 6514355"/>
              <a:gd name="connsiteX2" fmla="*/ 9144000 w 9144000"/>
              <a:gd name="connsiteY2" fmla="*/ 6513234 h 6514355"/>
              <a:gd name="connsiteX3" fmla="*/ 7431035 w 9144000"/>
              <a:gd name="connsiteY3" fmla="*/ 6514355 h 6514355"/>
              <a:gd name="connsiteX4" fmla="*/ 0 w 9144000"/>
              <a:gd name="connsiteY4" fmla="*/ 6513234 h 6514355"/>
              <a:gd name="connsiteX5" fmla="*/ 0 w 9144000"/>
              <a:gd name="connsiteY5" fmla="*/ 0 h 6514355"/>
              <a:gd name="connsiteX0" fmla="*/ 0 w 9144000"/>
              <a:gd name="connsiteY0" fmla="*/ 0 h 6514355"/>
              <a:gd name="connsiteX1" fmla="*/ 9144000 w 9144000"/>
              <a:gd name="connsiteY1" fmla="*/ 0 h 6514355"/>
              <a:gd name="connsiteX2" fmla="*/ 7431035 w 9144000"/>
              <a:gd name="connsiteY2" fmla="*/ 6514355 h 6514355"/>
              <a:gd name="connsiteX3" fmla="*/ 0 w 9144000"/>
              <a:gd name="connsiteY3" fmla="*/ 6513234 h 6514355"/>
              <a:gd name="connsiteX4" fmla="*/ 0 w 9144000"/>
              <a:gd name="connsiteY4" fmla="*/ 0 h 651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514355">
                <a:moveTo>
                  <a:pt x="0" y="0"/>
                </a:moveTo>
                <a:lnTo>
                  <a:pt x="9144000" y="0"/>
                </a:lnTo>
                <a:lnTo>
                  <a:pt x="7431035" y="6514355"/>
                </a:lnTo>
                <a:lnTo>
                  <a:pt x="0" y="6513234"/>
                </a:lnTo>
                <a:lnTo>
                  <a:pt x="0" y="0"/>
                </a:lnTo>
                <a:close/>
              </a:path>
            </a:pathLst>
          </a:custGeom>
          <a:solidFill>
            <a:srgbClr val="5A8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2451851"/>
            <a:ext cx="6450106" cy="1980640"/>
          </a:xfrm>
        </p:spPr>
        <p:txBody>
          <a:bodyPr anchor="ctr" anchorCtr="0"/>
          <a:lstStyle>
            <a:lvl1pPr>
              <a:lnSpc>
                <a:spcPct val="95000"/>
              </a:lnSpc>
              <a:defRPr sz="4000">
                <a:solidFill>
                  <a:schemeClr val="bg1"/>
                </a:solidFill>
              </a:defRPr>
            </a:lvl1pPr>
          </a:lstStyle>
          <a:p>
            <a:r>
              <a:rPr lang="en-GB" err="1"/>
              <a:t>Kuvallinen</a:t>
            </a:r>
            <a:r>
              <a:rPr lang="en-GB"/>
              <a:t> </a:t>
            </a:r>
            <a:br>
              <a:rPr lang="en-GB"/>
            </a:br>
            <a:r>
              <a:rPr lang="en-GB" err="1"/>
              <a:t>väliotsikkosivu</a:t>
            </a:r>
            <a:r>
              <a:rPr lang="en-GB"/>
              <a:t> </a:t>
            </a:r>
            <a:r>
              <a:rPr lang="en-GB" err="1"/>
              <a:t>esityksen</a:t>
            </a:r>
            <a:r>
              <a:rPr lang="en-GB"/>
              <a:t> </a:t>
            </a:r>
            <a:r>
              <a:rPr lang="en-GB" err="1"/>
              <a:t>jäsentämiseen</a:t>
            </a:r>
            <a:endParaRPr lang="fi-FI"/>
          </a:p>
        </p:txBody>
      </p:sp>
      <p:sp>
        <p:nvSpPr>
          <p:cNvPr id="9" name="Kuvan paikkamerkki 2">
            <a:extLst>
              <a:ext uri="{FF2B5EF4-FFF2-40B4-BE49-F238E27FC236}">
                <a16:creationId xmlns:a16="http://schemas.microsoft.com/office/drawing/2014/main" id="{A1F3F41D-5BA7-4AD3-81B0-B935DD9EF47D}"/>
              </a:ext>
              <a:ext uri="{C183D7F6-B498-43B3-948B-1728B52AA6E4}">
                <adec:decorative xmlns:adec="http://schemas.microsoft.com/office/drawing/2017/decorative" val="1"/>
              </a:ext>
            </a:extLst>
          </p:cNvPr>
          <p:cNvSpPr>
            <a:spLocks noGrp="1"/>
          </p:cNvSpPr>
          <p:nvPr>
            <p:ph type="pic" idx="13" hasCustomPrompt="1"/>
          </p:nvPr>
        </p:nvSpPr>
        <p:spPr>
          <a:xfrm>
            <a:off x="7603200" y="180000"/>
            <a:ext cx="4410734"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2612 h 6490970"/>
              <a:gd name="connsiteX1" fmla="*/ 1703017 w 4408944"/>
              <a:gd name="connsiteY1" fmla="*/ 0 h 6490970"/>
              <a:gd name="connsiteX2" fmla="*/ 4408944 w 4408944"/>
              <a:gd name="connsiteY2" fmla="*/ 2612 h 6490970"/>
              <a:gd name="connsiteX3" fmla="*/ 4408944 w 4408944"/>
              <a:gd name="connsiteY3" fmla="*/ 6490970 h 6490970"/>
              <a:gd name="connsiteX4" fmla="*/ 0 w 4408944"/>
              <a:gd name="connsiteY4" fmla="*/ 6490970 h 6490970"/>
              <a:gd name="connsiteX5" fmla="*/ 0 w 4408944"/>
              <a:gd name="connsiteY5" fmla="*/ 2612 h 6490970"/>
              <a:gd name="connsiteX0" fmla="*/ 399196 w 4808140"/>
              <a:gd name="connsiteY0" fmla="*/ 481490 h 6969848"/>
              <a:gd name="connsiteX1" fmla="*/ 2102213 w 4808140"/>
              <a:gd name="connsiteY1" fmla="*/ 478878 h 6969848"/>
              <a:gd name="connsiteX2" fmla="*/ 4808140 w 4808140"/>
              <a:gd name="connsiteY2" fmla="*/ 481490 h 6969848"/>
              <a:gd name="connsiteX3" fmla="*/ 4808140 w 4808140"/>
              <a:gd name="connsiteY3" fmla="*/ 6969848 h 6969848"/>
              <a:gd name="connsiteX4" fmla="*/ 399196 w 4808140"/>
              <a:gd name="connsiteY4" fmla="*/ 6969848 h 6969848"/>
              <a:gd name="connsiteX5" fmla="*/ 399196 w 4808140"/>
              <a:gd name="connsiteY5" fmla="*/ 481490 h 6969848"/>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420890 w 4410734"/>
              <a:gd name="connsiteY0" fmla="*/ 2450537 h 6490970"/>
              <a:gd name="connsiteX1" fmla="*/ 1704807 w 4410734"/>
              <a:gd name="connsiteY1" fmla="*/ 0 h 6490970"/>
              <a:gd name="connsiteX2" fmla="*/ 4410734 w 4410734"/>
              <a:gd name="connsiteY2" fmla="*/ 2612 h 6490970"/>
              <a:gd name="connsiteX3" fmla="*/ 4410734 w 4410734"/>
              <a:gd name="connsiteY3" fmla="*/ 6490970 h 6490970"/>
              <a:gd name="connsiteX4" fmla="*/ 1790 w 4410734"/>
              <a:gd name="connsiteY4" fmla="*/ 6490970 h 6490970"/>
              <a:gd name="connsiteX5" fmla="*/ 420890 w 4410734"/>
              <a:gd name="connsiteY5" fmla="*/ 2450537 h 649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0734" h="6490970">
                <a:moveTo>
                  <a:pt x="420890" y="2450537"/>
                </a:moveTo>
                <a:cubicBezTo>
                  <a:pt x="704726" y="1368709"/>
                  <a:pt x="1192233" y="476250"/>
                  <a:pt x="1704807" y="0"/>
                </a:cubicBezTo>
                <a:lnTo>
                  <a:pt x="4410734" y="2612"/>
                </a:lnTo>
                <a:lnTo>
                  <a:pt x="4410734" y="6490970"/>
                </a:lnTo>
                <a:lnTo>
                  <a:pt x="1790" y="6490970"/>
                </a:lnTo>
                <a:cubicBezTo>
                  <a:pt x="-18659" y="5206377"/>
                  <a:pt x="137054" y="3532365"/>
                  <a:pt x="420890" y="2450537"/>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16704593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content - 1 column">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94FF4A61-05E4-0063-7872-9DDEBBD2D15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18800" y="198438"/>
            <a:ext cx="1138238"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28098" y="365125"/>
            <a:ext cx="9757458" cy="1325563"/>
          </a:xfrm>
          <a:prstGeom prst="rect">
            <a:avLst/>
          </a:prstGeom>
        </p:spPr>
        <p:txBody>
          <a:bodyPr anchor="ctr">
            <a:normAutofit/>
          </a:bodyPr>
          <a:lstStyle>
            <a:lvl1pPr>
              <a:lnSpc>
                <a:spcPts val="4000"/>
              </a:lnSpc>
              <a:defRPr sz="3800" b="1" baseline="0">
                <a:ln>
                  <a:noFill/>
                </a:ln>
                <a:solidFill>
                  <a:schemeClr val="tx2"/>
                </a:solidFill>
                <a:latin typeface="calibri" charset="0"/>
                <a:ea typeface="Trebuchet MS" charset="0"/>
                <a:cs typeface="Trebuchet MS" charset="0"/>
              </a:defRPr>
            </a:lvl1pPr>
          </a:lstStyle>
          <a:p>
            <a:r>
              <a:rPr lang="fi-FI"/>
              <a:t>Muokkaa ots. perustyyl. napsautt.</a:t>
            </a:r>
            <a:endParaRPr lang="fi-FI" dirty="0"/>
          </a:p>
        </p:txBody>
      </p:sp>
      <p:sp>
        <p:nvSpPr>
          <p:cNvPr id="3" name="Content Placeholder 2"/>
          <p:cNvSpPr>
            <a:spLocks noGrp="1"/>
          </p:cNvSpPr>
          <p:nvPr>
            <p:ph idx="1"/>
          </p:nvPr>
        </p:nvSpPr>
        <p:spPr>
          <a:xfrm>
            <a:off x="528098" y="1825625"/>
            <a:ext cx="10515600" cy="4351338"/>
          </a:xfrm>
          <a:prstGeom prst="rect">
            <a:avLst/>
          </a:prstGeom>
        </p:spPr>
        <p:txBody>
          <a:bodyPr/>
          <a:lstStyle>
            <a:lvl1pPr>
              <a:buClr>
                <a:schemeClr val="accent1"/>
              </a:buClr>
              <a:defRPr sz="2600" baseline="0">
                <a:latin typeface="calibri" charset="0"/>
                <a:ea typeface="Georgia" charset="0"/>
                <a:cs typeface="Georgia" charset="0"/>
              </a:defRPr>
            </a:lvl1pPr>
            <a:lvl2pPr>
              <a:buClr>
                <a:schemeClr val="accent1"/>
              </a:buClr>
              <a:defRPr baseline="0">
                <a:latin typeface="calibri" charset="0"/>
                <a:ea typeface="Georgia" charset="0"/>
                <a:cs typeface="Georgia" charset="0"/>
              </a:defRPr>
            </a:lvl2pPr>
            <a:lvl3pPr>
              <a:buClr>
                <a:schemeClr val="accent1"/>
              </a:buClr>
              <a:defRPr baseline="0">
                <a:latin typeface="calibri" charset="0"/>
                <a:ea typeface="Georgia" charset="0"/>
                <a:cs typeface="Georgia" charset="0"/>
              </a:defRPr>
            </a:lvl3pPr>
            <a:lvl4pPr>
              <a:buClr>
                <a:schemeClr val="accent1"/>
              </a:buClr>
              <a:defRPr baseline="0">
                <a:latin typeface="calibri" charset="0"/>
                <a:ea typeface="Georgia" charset="0"/>
                <a:cs typeface="Georgia" charset="0"/>
              </a:defRPr>
            </a:lvl4pPr>
            <a:lvl5pPr>
              <a:buClr>
                <a:schemeClr val="accent1"/>
              </a:buClr>
              <a:defRPr baseline="0">
                <a:latin typeface="calibri" charset="0"/>
                <a:ea typeface="Georgia" charset="0"/>
                <a:cs typeface="Georgia" charset="0"/>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Slide Number Placeholder 5">
            <a:extLst>
              <a:ext uri="{FF2B5EF4-FFF2-40B4-BE49-F238E27FC236}">
                <a16:creationId xmlns:a16="http://schemas.microsoft.com/office/drawing/2014/main" id="{CC0B78AA-F946-94E9-F391-30AD0C00F4A6}"/>
              </a:ext>
            </a:extLst>
          </p:cNvPr>
          <p:cNvSpPr>
            <a:spLocks noGrp="1"/>
          </p:cNvSpPr>
          <p:nvPr>
            <p:ph type="sldNum" sz="quarter" idx="10"/>
          </p:nvPr>
        </p:nvSpPr>
        <p:spPr/>
        <p:txBody>
          <a:bodyPr/>
          <a:lstStyle>
            <a:lvl1pPr>
              <a:defRPr sz="1200">
                <a:solidFill>
                  <a:schemeClr val="bg1">
                    <a:lumMod val="50000"/>
                  </a:schemeClr>
                </a:solidFill>
              </a:defRPr>
            </a:lvl1pPr>
          </a:lstStyle>
          <a:p>
            <a:pPr>
              <a:defRPr/>
            </a:pPr>
            <a:fld id="{FEA08C37-32C9-477A-860C-9C2963332833}" type="slidenum">
              <a:rPr lang="uk-UA"/>
              <a:pPr>
                <a:defRPr/>
              </a:pPr>
              <a:t>‹#›</a:t>
            </a:fld>
            <a:endParaRPr lang="uk-UA"/>
          </a:p>
        </p:txBody>
      </p:sp>
      <p:sp>
        <p:nvSpPr>
          <p:cNvPr id="6" name="Footer Placeholder 10">
            <a:extLst>
              <a:ext uri="{FF2B5EF4-FFF2-40B4-BE49-F238E27FC236}">
                <a16:creationId xmlns:a16="http://schemas.microsoft.com/office/drawing/2014/main" id="{999CE084-0202-8C50-26B9-E6CA0C7DDA57}"/>
              </a:ext>
            </a:extLst>
          </p:cNvPr>
          <p:cNvSpPr>
            <a:spLocks noGrp="1"/>
          </p:cNvSpPr>
          <p:nvPr>
            <p:ph type="ftr" sz="quarter" idx="11"/>
          </p:nvPr>
        </p:nvSpPr>
        <p:spPr/>
        <p:txBody>
          <a:bodyPr/>
          <a:lstStyle>
            <a:lvl1pPr algn="r">
              <a:defRPr sz="1200">
                <a:solidFill>
                  <a:schemeClr val="bg1">
                    <a:lumMod val="50000"/>
                  </a:schemeClr>
                </a:solidFill>
              </a:defRPr>
            </a:lvl1pPr>
          </a:lstStyle>
          <a:p>
            <a:pPr>
              <a:defRPr/>
            </a:pPr>
            <a:endParaRPr lang="fi-FI"/>
          </a:p>
        </p:txBody>
      </p:sp>
    </p:spTree>
    <p:extLst>
      <p:ext uri="{BB962C8B-B14F-4D97-AF65-F5344CB8AC3E}">
        <p14:creationId xmlns:p14="http://schemas.microsoft.com/office/powerpoint/2010/main" val="1836232724"/>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Osan ylätunniste kuva 3" preserve="1" userDrawn="1">
  <p:cSld name="Osan ylätunniste kuva 3">
    <p:spTree>
      <p:nvGrpSpPr>
        <p:cNvPr id="1" name=""/>
        <p:cNvGrpSpPr/>
        <p:nvPr/>
      </p:nvGrpSpPr>
      <p:grpSpPr>
        <a:xfrm>
          <a:off x="0" y="0"/>
          <a:ext cx="0" cy="0"/>
          <a:chOff x="0" y="0"/>
          <a:chExt cx="0" cy="0"/>
        </a:xfrm>
      </p:grpSpPr>
      <p:sp>
        <p:nvSpPr>
          <p:cNvPr id="6" name="Suorakulmio 9">
            <a:extLst>
              <a:ext uri="{FF2B5EF4-FFF2-40B4-BE49-F238E27FC236}">
                <a16:creationId xmlns:a16="http://schemas.microsoft.com/office/drawing/2014/main" id="{F4B276F3-D064-4656-A9E4-A4F6D1ABBFC8}"/>
              </a:ext>
              <a:ext uri="{C183D7F6-B498-43B3-948B-1728B52AA6E4}">
                <adec:decorative xmlns:adec="http://schemas.microsoft.com/office/drawing/2017/decorative" val="1"/>
              </a:ext>
            </a:extLst>
          </p:cNvPr>
          <p:cNvSpPr/>
          <p:nvPr userDrawn="1"/>
        </p:nvSpPr>
        <p:spPr>
          <a:xfrm>
            <a:off x="180000" y="180000"/>
            <a:ext cx="9144000" cy="6498000"/>
          </a:xfrm>
          <a:custGeom>
            <a:avLst/>
            <a:gdLst>
              <a:gd name="connsiteX0" fmla="*/ 0 w 9144000"/>
              <a:gd name="connsiteY0" fmla="*/ 0 h 6513234"/>
              <a:gd name="connsiteX1" fmla="*/ 9144000 w 9144000"/>
              <a:gd name="connsiteY1" fmla="*/ 0 h 6513234"/>
              <a:gd name="connsiteX2" fmla="*/ 9144000 w 9144000"/>
              <a:gd name="connsiteY2" fmla="*/ 6513234 h 6513234"/>
              <a:gd name="connsiteX3" fmla="*/ 0 w 9144000"/>
              <a:gd name="connsiteY3" fmla="*/ 6513234 h 6513234"/>
              <a:gd name="connsiteX4" fmla="*/ 0 w 9144000"/>
              <a:gd name="connsiteY4" fmla="*/ 0 h 6513234"/>
              <a:gd name="connsiteX0" fmla="*/ 0 w 9144000"/>
              <a:gd name="connsiteY0" fmla="*/ 0 h 6514355"/>
              <a:gd name="connsiteX1" fmla="*/ 9144000 w 9144000"/>
              <a:gd name="connsiteY1" fmla="*/ 0 h 6514355"/>
              <a:gd name="connsiteX2" fmla="*/ 9144000 w 9144000"/>
              <a:gd name="connsiteY2" fmla="*/ 6513234 h 6514355"/>
              <a:gd name="connsiteX3" fmla="*/ 7431035 w 9144000"/>
              <a:gd name="connsiteY3" fmla="*/ 6514355 h 6514355"/>
              <a:gd name="connsiteX4" fmla="*/ 0 w 9144000"/>
              <a:gd name="connsiteY4" fmla="*/ 6513234 h 6514355"/>
              <a:gd name="connsiteX5" fmla="*/ 0 w 9144000"/>
              <a:gd name="connsiteY5" fmla="*/ 0 h 6514355"/>
              <a:gd name="connsiteX0" fmla="*/ 0 w 9144000"/>
              <a:gd name="connsiteY0" fmla="*/ 0 h 6514355"/>
              <a:gd name="connsiteX1" fmla="*/ 9144000 w 9144000"/>
              <a:gd name="connsiteY1" fmla="*/ 0 h 6514355"/>
              <a:gd name="connsiteX2" fmla="*/ 7431035 w 9144000"/>
              <a:gd name="connsiteY2" fmla="*/ 6514355 h 6514355"/>
              <a:gd name="connsiteX3" fmla="*/ 0 w 9144000"/>
              <a:gd name="connsiteY3" fmla="*/ 6513234 h 6514355"/>
              <a:gd name="connsiteX4" fmla="*/ 0 w 9144000"/>
              <a:gd name="connsiteY4" fmla="*/ 0 h 651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514355">
                <a:moveTo>
                  <a:pt x="0" y="0"/>
                </a:moveTo>
                <a:lnTo>
                  <a:pt x="9144000" y="0"/>
                </a:lnTo>
                <a:lnTo>
                  <a:pt x="7431035" y="6514355"/>
                </a:lnTo>
                <a:lnTo>
                  <a:pt x="0" y="6513234"/>
                </a:lnTo>
                <a:lnTo>
                  <a:pt x="0" y="0"/>
                </a:lnTo>
                <a:close/>
              </a:path>
            </a:pathLst>
          </a:custGeom>
          <a:solidFill>
            <a:srgbClr val="D964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2451851"/>
            <a:ext cx="6450106" cy="1980640"/>
          </a:xfrm>
        </p:spPr>
        <p:txBody>
          <a:bodyPr anchor="ctr" anchorCtr="0"/>
          <a:lstStyle>
            <a:lvl1pPr>
              <a:lnSpc>
                <a:spcPct val="95000"/>
              </a:lnSpc>
              <a:defRPr sz="4000">
                <a:solidFill>
                  <a:schemeClr val="bg1"/>
                </a:solidFill>
              </a:defRPr>
            </a:lvl1pPr>
          </a:lstStyle>
          <a:p>
            <a:r>
              <a:rPr lang="en-GB" err="1"/>
              <a:t>Kuvallinen</a:t>
            </a:r>
            <a:r>
              <a:rPr lang="en-GB"/>
              <a:t> </a:t>
            </a:r>
            <a:br>
              <a:rPr lang="en-GB"/>
            </a:br>
            <a:r>
              <a:rPr lang="en-GB" err="1"/>
              <a:t>väliotsikkosivu</a:t>
            </a:r>
            <a:r>
              <a:rPr lang="en-GB"/>
              <a:t> </a:t>
            </a:r>
            <a:r>
              <a:rPr lang="en-GB" err="1"/>
              <a:t>esityksen</a:t>
            </a:r>
            <a:r>
              <a:rPr lang="en-GB"/>
              <a:t> </a:t>
            </a:r>
            <a:r>
              <a:rPr lang="en-GB" err="1"/>
              <a:t>jäsentämiseen</a:t>
            </a:r>
            <a:endParaRPr lang="fi-FI"/>
          </a:p>
        </p:txBody>
      </p:sp>
      <p:sp>
        <p:nvSpPr>
          <p:cNvPr id="9" name="Kuvan paikkamerkki 2">
            <a:extLst>
              <a:ext uri="{FF2B5EF4-FFF2-40B4-BE49-F238E27FC236}">
                <a16:creationId xmlns:a16="http://schemas.microsoft.com/office/drawing/2014/main" id="{A1F3F41D-5BA7-4AD3-81B0-B935DD9EF47D}"/>
              </a:ext>
              <a:ext uri="{C183D7F6-B498-43B3-948B-1728B52AA6E4}">
                <adec:decorative xmlns:adec="http://schemas.microsoft.com/office/drawing/2017/decorative" val="1"/>
              </a:ext>
            </a:extLst>
          </p:cNvPr>
          <p:cNvSpPr>
            <a:spLocks noGrp="1"/>
          </p:cNvSpPr>
          <p:nvPr>
            <p:ph type="pic" idx="13" hasCustomPrompt="1"/>
          </p:nvPr>
        </p:nvSpPr>
        <p:spPr>
          <a:xfrm>
            <a:off x="7603200" y="180000"/>
            <a:ext cx="4410734"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2612 h 6490970"/>
              <a:gd name="connsiteX1" fmla="*/ 1703017 w 4408944"/>
              <a:gd name="connsiteY1" fmla="*/ 0 h 6490970"/>
              <a:gd name="connsiteX2" fmla="*/ 4408944 w 4408944"/>
              <a:gd name="connsiteY2" fmla="*/ 2612 h 6490970"/>
              <a:gd name="connsiteX3" fmla="*/ 4408944 w 4408944"/>
              <a:gd name="connsiteY3" fmla="*/ 6490970 h 6490970"/>
              <a:gd name="connsiteX4" fmla="*/ 0 w 4408944"/>
              <a:gd name="connsiteY4" fmla="*/ 6490970 h 6490970"/>
              <a:gd name="connsiteX5" fmla="*/ 0 w 4408944"/>
              <a:gd name="connsiteY5" fmla="*/ 2612 h 6490970"/>
              <a:gd name="connsiteX0" fmla="*/ 399196 w 4808140"/>
              <a:gd name="connsiteY0" fmla="*/ 481490 h 6969848"/>
              <a:gd name="connsiteX1" fmla="*/ 2102213 w 4808140"/>
              <a:gd name="connsiteY1" fmla="*/ 478878 h 6969848"/>
              <a:gd name="connsiteX2" fmla="*/ 4808140 w 4808140"/>
              <a:gd name="connsiteY2" fmla="*/ 481490 h 6969848"/>
              <a:gd name="connsiteX3" fmla="*/ 4808140 w 4808140"/>
              <a:gd name="connsiteY3" fmla="*/ 6969848 h 6969848"/>
              <a:gd name="connsiteX4" fmla="*/ 399196 w 4808140"/>
              <a:gd name="connsiteY4" fmla="*/ 6969848 h 6969848"/>
              <a:gd name="connsiteX5" fmla="*/ 399196 w 4808140"/>
              <a:gd name="connsiteY5" fmla="*/ 481490 h 6969848"/>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420890 w 4410734"/>
              <a:gd name="connsiteY0" fmla="*/ 2450537 h 6490970"/>
              <a:gd name="connsiteX1" fmla="*/ 1704807 w 4410734"/>
              <a:gd name="connsiteY1" fmla="*/ 0 h 6490970"/>
              <a:gd name="connsiteX2" fmla="*/ 4410734 w 4410734"/>
              <a:gd name="connsiteY2" fmla="*/ 2612 h 6490970"/>
              <a:gd name="connsiteX3" fmla="*/ 4410734 w 4410734"/>
              <a:gd name="connsiteY3" fmla="*/ 6490970 h 6490970"/>
              <a:gd name="connsiteX4" fmla="*/ 1790 w 4410734"/>
              <a:gd name="connsiteY4" fmla="*/ 6490970 h 6490970"/>
              <a:gd name="connsiteX5" fmla="*/ 420890 w 4410734"/>
              <a:gd name="connsiteY5" fmla="*/ 2450537 h 649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0734" h="6490970">
                <a:moveTo>
                  <a:pt x="420890" y="2450537"/>
                </a:moveTo>
                <a:cubicBezTo>
                  <a:pt x="704726" y="1368709"/>
                  <a:pt x="1192233" y="476250"/>
                  <a:pt x="1704807" y="0"/>
                </a:cubicBezTo>
                <a:lnTo>
                  <a:pt x="4410734" y="2612"/>
                </a:lnTo>
                <a:lnTo>
                  <a:pt x="4410734" y="6490970"/>
                </a:lnTo>
                <a:lnTo>
                  <a:pt x="1790" y="6490970"/>
                </a:lnTo>
                <a:cubicBezTo>
                  <a:pt x="-18659" y="5206377"/>
                  <a:pt x="137054" y="3532365"/>
                  <a:pt x="420890" y="2450537"/>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1859227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Vain otsikko" preserve="1" userDrawn="1">
  <p:cSld name="Vain otsikko">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4B3679A-A389-400D-A744-C43C22701232}"/>
              </a:ext>
            </a:extLst>
          </p:cNvPr>
          <p:cNvSpPr>
            <a:spLocks noGrp="1"/>
          </p:cNvSpPr>
          <p:nvPr>
            <p:ph type="title"/>
          </p:nvPr>
        </p:nvSpPr>
        <p:spPr/>
        <p:txBody>
          <a:bodyPr/>
          <a:lstStyle/>
          <a:p>
            <a:r>
              <a:rPr lang="fi-FI"/>
              <a:t>Muokkaa ots. perustyyl. napsautt.</a:t>
            </a:r>
          </a:p>
        </p:txBody>
      </p:sp>
      <p:sp>
        <p:nvSpPr>
          <p:cNvPr id="10" name="Dian numeron paikkamerkki 5">
            <a:extLst>
              <a:ext uri="{FF2B5EF4-FFF2-40B4-BE49-F238E27FC236}">
                <a16:creationId xmlns:a16="http://schemas.microsoft.com/office/drawing/2014/main" id="{EF9C706D-5C6A-42FA-B522-02CB8028F453}"/>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11" name="Päivämäärän paikkamerkki 3">
            <a:extLst>
              <a:ext uri="{FF2B5EF4-FFF2-40B4-BE49-F238E27FC236}">
                <a16:creationId xmlns:a16="http://schemas.microsoft.com/office/drawing/2014/main" id="{A08CEC9F-7456-473A-8F4A-6918F37BC32E}"/>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1.4.2022   |   </a:t>
            </a:r>
          </a:p>
        </p:txBody>
      </p:sp>
      <p:sp>
        <p:nvSpPr>
          <p:cNvPr id="12" name="Alatunnisteen paikkamerkki 4">
            <a:extLst>
              <a:ext uri="{FF2B5EF4-FFF2-40B4-BE49-F238E27FC236}">
                <a16:creationId xmlns:a16="http://schemas.microsoft.com/office/drawing/2014/main" id="{9A5411A7-57B3-491D-9820-EBA16DCC412B}"/>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Hanna Mäkimantila</a:t>
            </a:r>
          </a:p>
        </p:txBody>
      </p:sp>
    </p:spTree>
    <p:extLst>
      <p:ext uri="{BB962C8B-B14F-4D97-AF65-F5344CB8AC3E}">
        <p14:creationId xmlns:p14="http://schemas.microsoft.com/office/powerpoint/2010/main" val="1736369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yhjä" type="blank" preserve="1">
  <p:cSld name="Tyhjä">
    <p:spTree>
      <p:nvGrpSpPr>
        <p:cNvPr id="1" name=""/>
        <p:cNvGrpSpPr/>
        <p:nvPr/>
      </p:nvGrpSpPr>
      <p:grpSpPr>
        <a:xfrm>
          <a:off x="0" y="0"/>
          <a:ext cx="0" cy="0"/>
          <a:chOff x="0" y="0"/>
          <a:chExt cx="0" cy="0"/>
        </a:xfrm>
      </p:grpSpPr>
      <p:sp>
        <p:nvSpPr>
          <p:cNvPr id="8" name="Dian numeron paikkamerkki 5">
            <a:extLst>
              <a:ext uri="{FF2B5EF4-FFF2-40B4-BE49-F238E27FC236}">
                <a16:creationId xmlns:a16="http://schemas.microsoft.com/office/drawing/2014/main" id="{CB941E6F-111D-4022-8CFD-1CC1B2ADB7ED}"/>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3A4A4694-9735-4EF6-8D9E-9C60AE285363}"/>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1.4.2022   |   </a:t>
            </a:r>
          </a:p>
        </p:txBody>
      </p:sp>
      <p:sp>
        <p:nvSpPr>
          <p:cNvPr id="10" name="Alatunnisteen paikkamerkki 4">
            <a:extLst>
              <a:ext uri="{FF2B5EF4-FFF2-40B4-BE49-F238E27FC236}">
                <a16:creationId xmlns:a16="http://schemas.microsoft.com/office/drawing/2014/main" id="{78F21DE0-9EC0-4B8E-AE3C-CC8F7C9E3838}"/>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Hanna Mäkimantila</a:t>
            </a:r>
          </a:p>
        </p:txBody>
      </p:sp>
    </p:spTree>
    <p:extLst>
      <p:ext uri="{BB962C8B-B14F-4D97-AF65-F5344CB8AC3E}">
        <p14:creationId xmlns:p14="http://schemas.microsoft.com/office/powerpoint/2010/main" val="19311463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Lopetus" type="title" preserve="1">
  <p:cSld name="Lopetus">
    <p:spTree>
      <p:nvGrpSpPr>
        <p:cNvPr id="1" name=""/>
        <p:cNvGrpSpPr/>
        <p:nvPr/>
      </p:nvGrpSpPr>
      <p:grpSpPr>
        <a:xfrm>
          <a:off x="0" y="0"/>
          <a:ext cx="0" cy="0"/>
          <a:chOff x="0" y="0"/>
          <a:chExt cx="0" cy="0"/>
        </a:xfrm>
      </p:grpSpPr>
      <p:sp>
        <p:nvSpPr>
          <p:cNvPr id="11" name="Freeform 13">
            <a:extLst>
              <a:ext uri="{FF2B5EF4-FFF2-40B4-BE49-F238E27FC236}">
                <a16:creationId xmlns:a16="http://schemas.microsoft.com/office/drawing/2014/main" id="{E1153FAC-44DF-431E-A26D-60482F426736}"/>
              </a:ext>
              <a:ext uri="{C183D7F6-B498-43B3-948B-1728B52AA6E4}">
                <adec:decorative xmlns:adec="http://schemas.microsoft.com/office/drawing/2017/decorative" val="1"/>
              </a:ext>
            </a:extLst>
          </p:cNvPr>
          <p:cNvSpPr>
            <a:spLocks/>
          </p:cNvSpPr>
          <p:nvPr userDrawn="1"/>
        </p:nvSpPr>
        <p:spPr bwMode="auto">
          <a:xfrm>
            <a:off x="178632" y="180000"/>
            <a:ext cx="11834341" cy="4639603"/>
          </a:xfrm>
          <a:custGeom>
            <a:avLst/>
            <a:gdLst>
              <a:gd name="T0" fmla="*/ 32870 w 32870"/>
              <a:gd name="T1" fmla="*/ 11160 h 12864"/>
              <a:gd name="T2" fmla="*/ 32870 w 32870"/>
              <a:gd name="T3" fmla="*/ 0 h 12864"/>
              <a:gd name="T4" fmla="*/ 11591 w 32870"/>
              <a:gd name="T5" fmla="*/ 0 h 12864"/>
              <a:gd name="T6" fmla="*/ 0 w 32870"/>
              <a:gd name="T7" fmla="*/ 4209 h 12864"/>
              <a:gd name="T8" fmla="*/ 0 w 32870"/>
              <a:gd name="T9" fmla="*/ 12864 h 12864"/>
              <a:gd name="T10" fmla="*/ 13779 w 32870"/>
              <a:gd name="T11" fmla="*/ 10654 h 12864"/>
              <a:gd name="T12" fmla="*/ 32870 w 32870"/>
              <a:gd name="T13" fmla="*/ 10638 h 12864"/>
              <a:gd name="T14" fmla="*/ 32870 w 32870"/>
              <a:gd name="T15" fmla="*/ 11160 h 12864"/>
              <a:gd name="connsiteX0" fmla="*/ 32870 w 32870"/>
              <a:gd name="connsiteY0" fmla="*/ 11160 h 13093"/>
              <a:gd name="connsiteX1" fmla="*/ 32870 w 32870"/>
              <a:gd name="connsiteY1" fmla="*/ 0 h 13093"/>
              <a:gd name="connsiteX2" fmla="*/ 11591 w 32870"/>
              <a:gd name="connsiteY2" fmla="*/ 0 h 13093"/>
              <a:gd name="connsiteX3" fmla="*/ 0 w 32870"/>
              <a:gd name="connsiteY3" fmla="*/ 4209 h 13093"/>
              <a:gd name="connsiteX4" fmla="*/ 0 w 32870"/>
              <a:gd name="connsiteY4" fmla="*/ 12864 h 13093"/>
              <a:gd name="connsiteX5" fmla="*/ 32870 w 32870"/>
              <a:gd name="connsiteY5" fmla="*/ 10638 h 13093"/>
              <a:gd name="connsiteX6" fmla="*/ 32870 w 32870"/>
              <a:gd name="connsiteY6" fmla="*/ 11160 h 13093"/>
              <a:gd name="connsiteX0" fmla="*/ 32870 w 32870"/>
              <a:gd name="connsiteY0" fmla="*/ 11160 h 12864"/>
              <a:gd name="connsiteX1" fmla="*/ 32870 w 32870"/>
              <a:gd name="connsiteY1" fmla="*/ 0 h 12864"/>
              <a:gd name="connsiteX2" fmla="*/ 11591 w 32870"/>
              <a:gd name="connsiteY2" fmla="*/ 0 h 12864"/>
              <a:gd name="connsiteX3" fmla="*/ 0 w 32870"/>
              <a:gd name="connsiteY3" fmla="*/ 4209 h 12864"/>
              <a:gd name="connsiteX4" fmla="*/ 0 w 32870"/>
              <a:gd name="connsiteY4" fmla="*/ 12864 h 12864"/>
              <a:gd name="connsiteX5" fmla="*/ 32870 w 32870"/>
              <a:gd name="connsiteY5" fmla="*/ 10638 h 12864"/>
              <a:gd name="connsiteX6" fmla="*/ 32870 w 32870"/>
              <a:gd name="connsiteY6" fmla="*/ 11160 h 12864"/>
              <a:gd name="connsiteX0" fmla="*/ 32870 w 32870"/>
              <a:gd name="connsiteY0" fmla="*/ 10638 h 12864"/>
              <a:gd name="connsiteX1" fmla="*/ 32870 w 32870"/>
              <a:gd name="connsiteY1" fmla="*/ 0 h 12864"/>
              <a:gd name="connsiteX2" fmla="*/ 11591 w 32870"/>
              <a:gd name="connsiteY2" fmla="*/ 0 h 12864"/>
              <a:gd name="connsiteX3" fmla="*/ 0 w 32870"/>
              <a:gd name="connsiteY3" fmla="*/ 4209 h 12864"/>
              <a:gd name="connsiteX4" fmla="*/ 0 w 32870"/>
              <a:gd name="connsiteY4" fmla="*/ 12864 h 12864"/>
              <a:gd name="connsiteX5" fmla="*/ 32870 w 32870"/>
              <a:gd name="connsiteY5" fmla="*/ 10638 h 12864"/>
              <a:gd name="connsiteX0" fmla="*/ 32870 w 32870"/>
              <a:gd name="connsiteY0" fmla="*/ 10638 h 12864"/>
              <a:gd name="connsiteX1" fmla="*/ 32870 w 32870"/>
              <a:gd name="connsiteY1" fmla="*/ 0 h 12864"/>
              <a:gd name="connsiteX2" fmla="*/ 11591 w 32870"/>
              <a:gd name="connsiteY2" fmla="*/ 0 h 12864"/>
              <a:gd name="connsiteX3" fmla="*/ 0 w 32870"/>
              <a:gd name="connsiteY3" fmla="*/ 4209 h 12864"/>
              <a:gd name="connsiteX4" fmla="*/ 0 w 32870"/>
              <a:gd name="connsiteY4" fmla="*/ 12864 h 12864"/>
              <a:gd name="connsiteX5" fmla="*/ 32870 w 32870"/>
              <a:gd name="connsiteY5" fmla="*/ 10638 h 1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2864">
                <a:moveTo>
                  <a:pt x="32870" y="10638"/>
                </a:moveTo>
                <a:lnTo>
                  <a:pt x="32870" y="0"/>
                </a:lnTo>
                <a:lnTo>
                  <a:pt x="11591" y="0"/>
                </a:lnTo>
                <a:cubicBezTo>
                  <a:pt x="10879" y="2578"/>
                  <a:pt x="7831" y="4511"/>
                  <a:pt x="0" y="4209"/>
                </a:cubicBezTo>
                <a:lnTo>
                  <a:pt x="0" y="12864"/>
                </a:lnTo>
                <a:cubicBezTo>
                  <a:pt x="65" y="12881"/>
                  <a:pt x="32861" y="10626"/>
                  <a:pt x="32870" y="10638"/>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 name="Freeform 12">
            <a:extLst>
              <a:ext uri="{FF2B5EF4-FFF2-40B4-BE49-F238E27FC236}">
                <a16:creationId xmlns:a16="http://schemas.microsoft.com/office/drawing/2014/main" id="{05F8CEAE-2B96-485D-B411-8B7C510B05C6}"/>
              </a:ext>
              <a:ext uri="{C183D7F6-B498-43B3-948B-1728B52AA6E4}">
                <adec:decorative xmlns:adec="http://schemas.microsoft.com/office/drawing/2017/decorative" val="1"/>
              </a:ext>
            </a:extLst>
          </p:cNvPr>
          <p:cNvSpPr>
            <a:spLocks/>
          </p:cNvSpPr>
          <p:nvPr userDrawn="1"/>
        </p:nvSpPr>
        <p:spPr bwMode="auto">
          <a:xfrm>
            <a:off x="178632" y="4016534"/>
            <a:ext cx="11834341" cy="2661466"/>
          </a:xfrm>
          <a:custGeom>
            <a:avLst/>
            <a:gdLst>
              <a:gd name="T0" fmla="*/ 0 w 32870"/>
              <a:gd name="T1" fmla="*/ 2226 h 7380"/>
              <a:gd name="T2" fmla="*/ 0 w 32870"/>
              <a:gd name="T3" fmla="*/ 7380 h 7380"/>
              <a:gd name="T4" fmla="*/ 14422 w 32870"/>
              <a:gd name="T5" fmla="*/ 4565 h 7380"/>
              <a:gd name="T6" fmla="*/ 32870 w 32870"/>
              <a:gd name="T7" fmla="*/ 4560 h 7380"/>
              <a:gd name="T8" fmla="*/ 32870 w 32870"/>
              <a:gd name="T9" fmla="*/ 0 h 7380"/>
              <a:gd name="T10" fmla="*/ 13779 w 32870"/>
              <a:gd name="T11" fmla="*/ 16 h 7380"/>
              <a:gd name="T12" fmla="*/ 0 w 32870"/>
              <a:gd name="T13" fmla="*/ 2226 h 7380"/>
            </a:gdLst>
            <a:ahLst/>
            <a:cxnLst>
              <a:cxn ang="0">
                <a:pos x="T0" y="T1"/>
              </a:cxn>
              <a:cxn ang="0">
                <a:pos x="T2" y="T3"/>
              </a:cxn>
              <a:cxn ang="0">
                <a:pos x="T4" y="T5"/>
              </a:cxn>
              <a:cxn ang="0">
                <a:pos x="T6" y="T7"/>
              </a:cxn>
              <a:cxn ang="0">
                <a:pos x="T8" y="T9"/>
              </a:cxn>
              <a:cxn ang="0">
                <a:pos x="T10" y="T11"/>
              </a:cxn>
              <a:cxn ang="0">
                <a:pos x="T12" y="T13"/>
              </a:cxn>
            </a:cxnLst>
            <a:rect l="0" t="0" r="r" b="b"/>
            <a:pathLst>
              <a:path w="32870" h="7380">
                <a:moveTo>
                  <a:pt x="0" y="2226"/>
                </a:moveTo>
                <a:lnTo>
                  <a:pt x="0" y="7380"/>
                </a:lnTo>
                <a:cubicBezTo>
                  <a:pt x="4241" y="4951"/>
                  <a:pt x="10659" y="4560"/>
                  <a:pt x="14422" y="4565"/>
                </a:cubicBezTo>
                <a:cubicBezTo>
                  <a:pt x="15294" y="4566"/>
                  <a:pt x="23963" y="4563"/>
                  <a:pt x="32870" y="4560"/>
                </a:cubicBezTo>
                <a:lnTo>
                  <a:pt x="32870" y="0"/>
                </a:lnTo>
                <a:cubicBezTo>
                  <a:pt x="23927" y="3"/>
                  <a:pt x="15112" y="8"/>
                  <a:pt x="13779" y="16"/>
                </a:cubicBezTo>
                <a:cubicBezTo>
                  <a:pt x="7620" y="56"/>
                  <a:pt x="3156" y="876"/>
                  <a:pt x="0" y="2226"/>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755647"/>
            <a:ext cx="8193024" cy="1170923"/>
          </a:xfrm>
        </p:spPr>
        <p:txBody>
          <a:bodyPr anchor="b" anchorCtr="0"/>
          <a:lstStyle>
            <a:lvl1pPr algn="r">
              <a:lnSpc>
                <a:spcPct val="95000"/>
              </a:lnSpc>
              <a:defRPr sz="3600">
                <a:solidFill>
                  <a:schemeClr val="bg1"/>
                </a:solidFill>
              </a:defRPr>
            </a:lvl1pPr>
          </a:lstStyle>
          <a:p>
            <a:r>
              <a:rPr lang="en-GB" err="1"/>
              <a:t>Loppunosto</a:t>
            </a:r>
            <a:r>
              <a:rPr lang="en-GB"/>
              <a:t> / </a:t>
            </a:r>
            <a:r>
              <a:rPr lang="en-GB" err="1"/>
              <a:t>kehoitus</a:t>
            </a:r>
            <a:r>
              <a:rPr lang="en-GB"/>
              <a:t> </a:t>
            </a:r>
            <a:endParaRPr lang="fi-FI"/>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hasCustomPrompt="1"/>
          </p:nvPr>
        </p:nvSpPr>
        <p:spPr>
          <a:xfrm>
            <a:off x="3012948" y="4375404"/>
            <a:ext cx="8193024" cy="891540"/>
          </a:xfrm>
        </p:spPr>
        <p:txBody>
          <a:bodyPr anchor="ctr" anchorCtr="0"/>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Esittäjän sähköpostiosoite, tasaus oikeaan reunaan</a:t>
            </a:r>
            <a:br>
              <a:rPr lang="fi-FI"/>
            </a:br>
            <a:r>
              <a:rPr lang="fi-FI"/>
              <a:t>Toinen rivi tarvittaessa</a:t>
            </a:r>
            <a:br>
              <a:rPr lang="fi-FI"/>
            </a:br>
            <a:r>
              <a:rPr lang="fi-FI"/>
              <a:t>ely-keskus.fi</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Tree>
    <p:extLst>
      <p:ext uri="{BB962C8B-B14F-4D97-AF65-F5344CB8AC3E}">
        <p14:creationId xmlns:p14="http://schemas.microsoft.com/office/powerpoint/2010/main" val="8291303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Lopetus 2" type="title" preserve="1">
  <p:cSld name="Lopetus 2">
    <p:spTree>
      <p:nvGrpSpPr>
        <p:cNvPr id="1" name=""/>
        <p:cNvGrpSpPr/>
        <p:nvPr/>
      </p:nvGrpSpPr>
      <p:grpSpPr>
        <a:xfrm>
          <a:off x="0" y="0"/>
          <a:ext cx="0" cy="0"/>
          <a:chOff x="0" y="0"/>
          <a:chExt cx="0" cy="0"/>
        </a:xfrm>
      </p:grpSpPr>
      <p:sp>
        <p:nvSpPr>
          <p:cNvPr id="14" name="Freeform 7">
            <a:extLst>
              <a:ext uri="{FF2B5EF4-FFF2-40B4-BE49-F238E27FC236}">
                <a16:creationId xmlns:a16="http://schemas.microsoft.com/office/drawing/2014/main" id="{EB983361-D7DC-4F8A-A98B-CCC6C2C2A7A0}"/>
              </a:ext>
              <a:ext uri="{C183D7F6-B498-43B3-948B-1728B52AA6E4}">
                <adec:decorative xmlns:adec="http://schemas.microsoft.com/office/drawing/2017/decorative" val="1"/>
              </a:ext>
            </a:extLst>
          </p:cNvPr>
          <p:cNvSpPr>
            <a:spLocks/>
          </p:cNvSpPr>
          <p:nvPr userDrawn="1"/>
        </p:nvSpPr>
        <p:spPr bwMode="auto">
          <a:xfrm>
            <a:off x="178633" y="180000"/>
            <a:ext cx="11832392" cy="4674025"/>
          </a:xfrm>
          <a:custGeom>
            <a:avLst/>
            <a:gdLst>
              <a:gd name="T0" fmla="*/ 0 w 32870"/>
              <a:gd name="T1" fmla="*/ 4209 h 12980"/>
              <a:gd name="T2" fmla="*/ 0 w 32870"/>
              <a:gd name="T3" fmla="*/ 12980 h 12980"/>
              <a:gd name="T4" fmla="*/ 15744 w 32870"/>
              <a:gd name="T5" fmla="*/ 9766 h 12980"/>
              <a:gd name="T6" fmla="*/ 32870 w 32870"/>
              <a:gd name="T7" fmla="*/ 9751 h 12980"/>
              <a:gd name="T8" fmla="*/ 32870 w 32870"/>
              <a:gd name="T9" fmla="*/ 0 h 12980"/>
              <a:gd name="T10" fmla="*/ 11591 w 32870"/>
              <a:gd name="T11" fmla="*/ 0 h 12980"/>
              <a:gd name="T12" fmla="*/ 0 w 32870"/>
              <a:gd name="T13" fmla="*/ 4209 h 12980"/>
              <a:gd name="connsiteX0" fmla="*/ 0 w 32870"/>
              <a:gd name="connsiteY0" fmla="*/ 4209 h 13212"/>
              <a:gd name="connsiteX1" fmla="*/ 0 w 32870"/>
              <a:gd name="connsiteY1" fmla="*/ 12980 h 13212"/>
              <a:gd name="connsiteX2" fmla="*/ 32870 w 32870"/>
              <a:gd name="connsiteY2" fmla="*/ 9751 h 13212"/>
              <a:gd name="connsiteX3" fmla="*/ 32870 w 32870"/>
              <a:gd name="connsiteY3" fmla="*/ 0 h 13212"/>
              <a:gd name="connsiteX4" fmla="*/ 11591 w 32870"/>
              <a:gd name="connsiteY4" fmla="*/ 0 h 13212"/>
              <a:gd name="connsiteX5" fmla="*/ 0 w 32870"/>
              <a:gd name="connsiteY5" fmla="*/ 4209 h 13212"/>
              <a:gd name="connsiteX0" fmla="*/ 0 w 32870"/>
              <a:gd name="connsiteY0" fmla="*/ 4209 h 12980"/>
              <a:gd name="connsiteX1" fmla="*/ 0 w 32870"/>
              <a:gd name="connsiteY1" fmla="*/ 12980 h 12980"/>
              <a:gd name="connsiteX2" fmla="*/ 32870 w 32870"/>
              <a:gd name="connsiteY2" fmla="*/ 9751 h 12980"/>
              <a:gd name="connsiteX3" fmla="*/ 32870 w 32870"/>
              <a:gd name="connsiteY3" fmla="*/ 0 h 12980"/>
              <a:gd name="connsiteX4" fmla="*/ 11591 w 32870"/>
              <a:gd name="connsiteY4" fmla="*/ 0 h 12980"/>
              <a:gd name="connsiteX5" fmla="*/ 0 w 32870"/>
              <a:gd name="connsiteY5" fmla="*/ 4209 h 12980"/>
              <a:gd name="connsiteX0" fmla="*/ 0 w 32870"/>
              <a:gd name="connsiteY0" fmla="*/ 4209 h 12980"/>
              <a:gd name="connsiteX1" fmla="*/ 0 w 32870"/>
              <a:gd name="connsiteY1" fmla="*/ 12980 h 12980"/>
              <a:gd name="connsiteX2" fmla="*/ 32870 w 32870"/>
              <a:gd name="connsiteY2" fmla="*/ 9751 h 12980"/>
              <a:gd name="connsiteX3" fmla="*/ 32870 w 32870"/>
              <a:gd name="connsiteY3" fmla="*/ 0 h 12980"/>
              <a:gd name="connsiteX4" fmla="*/ 11591 w 32870"/>
              <a:gd name="connsiteY4" fmla="*/ 0 h 12980"/>
              <a:gd name="connsiteX5" fmla="*/ 0 w 32870"/>
              <a:gd name="connsiteY5" fmla="*/ 4209 h 1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2980">
                <a:moveTo>
                  <a:pt x="0" y="4209"/>
                </a:moveTo>
                <a:lnTo>
                  <a:pt x="0" y="12980"/>
                </a:lnTo>
                <a:cubicBezTo>
                  <a:pt x="-29" y="12959"/>
                  <a:pt x="32843" y="9745"/>
                  <a:pt x="32870" y="9751"/>
                </a:cubicBezTo>
                <a:lnTo>
                  <a:pt x="32870" y="0"/>
                </a:lnTo>
                <a:lnTo>
                  <a:pt x="11591" y="0"/>
                </a:lnTo>
                <a:cubicBezTo>
                  <a:pt x="10879" y="2578"/>
                  <a:pt x="7831" y="4511"/>
                  <a:pt x="0" y="4209"/>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6">
            <a:extLst>
              <a:ext uri="{FF2B5EF4-FFF2-40B4-BE49-F238E27FC236}">
                <a16:creationId xmlns:a16="http://schemas.microsoft.com/office/drawing/2014/main" id="{8425028E-4F6B-423C-8786-AC5A436EB208}"/>
              </a:ext>
              <a:ext uri="{C183D7F6-B498-43B3-948B-1728B52AA6E4}">
                <adec:decorative xmlns:adec="http://schemas.microsoft.com/office/drawing/2017/decorative" val="1"/>
              </a:ext>
            </a:extLst>
          </p:cNvPr>
          <p:cNvSpPr>
            <a:spLocks/>
          </p:cNvSpPr>
          <p:nvPr userDrawn="1"/>
        </p:nvSpPr>
        <p:spPr bwMode="auto">
          <a:xfrm>
            <a:off x="178633" y="3690302"/>
            <a:ext cx="11832392" cy="2987423"/>
          </a:xfrm>
          <a:custGeom>
            <a:avLst/>
            <a:gdLst>
              <a:gd name="T0" fmla="*/ 0 w 32870"/>
              <a:gd name="T1" fmla="*/ 3229 h 8296"/>
              <a:gd name="T2" fmla="*/ 0 w 32870"/>
              <a:gd name="T3" fmla="*/ 8296 h 8296"/>
              <a:gd name="T4" fmla="*/ 16387 w 32870"/>
              <a:gd name="T5" fmla="*/ 4042 h 8296"/>
              <a:gd name="T6" fmla="*/ 32870 w 32870"/>
              <a:gd name="T7" fmla="*/ 4037 h 8296"/>
              <a:gd name="T8" fmla="*/ 32870 w 32870"/>
              <a:gd name="T9" fmla="*/ 0 h 8296"/>
              <a:gd name="T10" fmla="*/ 15744 w 32870"/>
              <a:gd name="T11" fmla="*/ 14 h 8296"/>
              <a:gd name="T12" fmla="*/ 0 w 32870"/>
              <a:gd name="T13" fmla="*/ 3229 h 8296"/>
            </a:gdLst>
            <a:ahLst/>
            <a:cxnLst>
              <a:cxn ang="0">
                <a:pos x="T0" y="T1"/>
              </a:cxn>
              <a:cxn ang="0">
                <a:pos x="T2" y="T3"/>
              </a:cxn>
              <a:cxn ang="0">
                <a:pos x="T4" y="T5"/>
              </a:cxn>
              <a:cxn ang="0">
                <a:pos x="T6" y="T7"/>
              </a:cxn>
              <a:cxn ang="0">
                <a:pos x="T8" y="T9"/>
              </a:cxn>
              <a:cxn ang="0">
                <a:pos x="T10" y="T11"/>
              </a:cxn>
              <a:cxn ang="0">
                <a:pos x="T12" y="T13"/>
              </a:cxn>
            </a:cxnLst>
            <a:rect l="0" t="0" r="r" b="b"/>
            <a:pathLst>
              <a:path w="32870" h="8296">
                <a:moveTo>
                  <a:pt x="0" y="3229"/>
                </a:moveTo>
                <a:lnTo>
                  <a:pt x="0" y="8296"/>
                </a:lnTo>
                <a:cubicBezTo>
                  <a:pt x="3928" y="4574"/>
                  <a:pt x="11978" y="4035"/>
                  <a:pt x="16387" y="4042"/>
                </a:cubicBezTo>
                <a:cubicBezTo>
                  <a:pt x="17194" y="4043"/>
                  <a:pt x="24691" y="4041"/>
                  <a:pt x="32870" y="4037"/>
                </a:cubicBezTo>
                <a:lnTo>
                  <a:pt x="32870" y="0"/>
                </a:lnTo>
                <a:cubicBezTo>
                  <a:pt x="24550" y="3"/>
                  <a:pt x="16871" y="7"/>
                  <a:pt x="15744" y="14"/>
                </a:cubicBezTo>
                <a:cubicBezTo>
                  <a:pt x="8177" y="64"/>
                  <a:pt x="3166" y="1290"/>
                  <a:pt x="0" y="3229"/>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126571"/>
            <a:ext cx="8193024" cy="1415461"/>
          </a:xfrm>
        </p:spPr>
        <p:txBody>
          <a:bodyPr anchor="b" anchorCtr="0"/>
          <a:lstStyle>
            <a:lvl1pPr algn="r">
              <a:lnSpc>
                <a:spcPct val="95000"/>
              </a:lnSpc>
              <a:defRPr sz="3600">
                <a:solidFill>
                  <a:schemeClr val="bg1"/>
                </a:solidFill>
              </a:defRPr>
            </a:lvl1pPr>
          </a:lstStyle>
          <a:p>
            <a:r>
              <a:rPr lang="en-GB" err="1"/>
              <a:t>Loppunosto</a:t>
            </a:r>
            <a:r>
              <a:rPr lang="en-GB"/>
              <a:t> / </a:t>
            </a:r>
            <a:r>
              <a:rPr lang="en-GB" err="1"/>
              <a:t>kehoitus</a:t>
            </a:r>
            <a:r>
              <a:rPr lang="en-GB"/>
              <a:t> </a:t>
            </a:r>
            <a:endParaRPr lang="fi-FI"/>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hasCustomPrompt="1"/>
          </p:nvPr>
        </p:nvSpPr>
        <p:spPr>
          <a:xfrm>
            <a:off x="3012948" y="5518404"/>
            <a:ext cx="8193024" cy="891540"/>
          </a:xfrm>
        </p:spPr>
        <p:txBody>
          <a:bodyPr anchor="ctr" anchorCtr="0"/>
          <a:lstStyle>
            <a:lvl1pPr marL="0" indent="0" algn="r">
              <a:lnSpc>
                <a:spcPct val="110000"/>
              </a:lnSpc>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Esittäjän sähköpostiosoite, tasaus oikeaan reunaan</a:t>
            </a:r>
            <a:br>
              <a:rPr lang="fi-FI"/>
            </a:br>
            <a:r>
              <a:rPr lang="fi-FI"/>
              <a:t>Toinen rivi tarvittaessa</a:t>
            </a:r>
            <a:br>
              <a:rPr lang="fi-FI"/>
            </a:br>
            <a:r>
              <a:rPr lang="fi-FI"/>
              <a:t>ely-keskus.fi</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Tree>
    <p:extLst>
      <p:ext uri="{BB962C8B-B14F-4D97-AF65-F5344CB8AC3E}">
        <p14:creationId xmlns:p14="http://schemas.microsoft.com/office/powerpoint/2010/main" val="29771689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Lopetus 3" type="title" preserve="1">
  <p:cSld name="Lopetus 3">
    <p:spTree>
      <p:nvGrpSpPr>
        <p:cNvPr id="1" name=""/>
        <p:cNvGrpSpPr/>
        <p:nvPr/>
      </p:nvGrpSpPr>
      <p:grpSpPr>
        <a:xfrm>
          <a:off x="0" y="0"/>
          <a:ext cx="0" cy="0"/>
          <a:chOff x="0" y="0"/>
          <a:chExt cx="0" cy="0"/>
        </a:xfrm>
      </p:grpSpPr>
      <p:sp>
        <p:nvSpPr>
          <p:cNvPr id="14" name="Freeform 19">
            <a:extLst>
              <a:ext uri="{FF2B5EF4-FFF2-40B4-BE49-F238E27FC236}">
                <a16:creationId xmlns:a16="http://schemas.microsoft.com/office/drawing/2014/main" id="{2F879CE6-F58E-498F-BFF8-897875D76444}"/>
              </a:ext>
              <a:ext uri="{C183D7F6-B498-43B3-948B-1728B52AA6E4}">
                <adec:decorative xmlns:adec="http://schemas.microsoft.com/office/drawing/2017/decorative" val="1"/>
              </a:ext>
            </a:extLst>
          </p:cNvPr>
          <p:cNvSpPr>
            <a:spLocks/>
          </p:cNvSpPr>
          <p:nvPr userDrawn="1"/>
        </p:nvSpPr>
        <p:spPr bwMode="auto">
          <a:xfrm>
            <a:off x="178632" y="1098364"/>
            <a:ext cx="11832393" cy="4209097"/>
          </a:xfrm>
          <a:custGeom>
            <a:avLst/>
            <a:gdLst>
              <a:gd name="T0" fmla="*/ 0 w 32870"/>
              <a:gd name="T1" fmla="*/ 4740 h 11678"/>
              <a:gd name="T2" fmla="*/ 0 w 32870"/>
              <a:gd name="T3" fmla="*/ 11678 h 11678"/>
              <a:gd name="T4" fmla="*/ 19067 w 32870"/>
              <a:gd name="T5" fmla="*/ 4661 h 11678"/>
              <a:gd name="T6" fmla="*/ 32870 w 32870"/>
              <a:gd name="T7" fmla="*/ 4650 h 11678"/>
              <a:gd name="T8" fmla="*/ 32870 w 32870"/>
              <a:gd name="T9" fmla="*/ 0 h 11678"/>
              <a:gd name="T10" fmla="*/ 18389 w 32870"/>
              <a:gd name="T11" fmla="*/ 20 h 11678"/>
              <a:gd name="T12" fmla="*/ 0 w 32870"/>
              <a:gd name="T13" fmla="*/ 4740 h 11678"/>
              <a:gd name="connsiteX0" fmla="*/ 0 w 32870"/>
              <a:gd name="connsiteY0" fmla="*/ 4740 h 11678"/>
              <a:gd name="connsiteX1" fmla="*/ 0 w 32870"/>
              <a:gd name="connsiteY1" fmla="*/ 11678 h 11678"/>
              <a:gd name="connsiteX2" fmla="*/ 32870 w 32870"/>
              <a:gd name="connsiteY2" fmla="*/ 4650 h 11678"/>
              <a:gd name="connsiteX3" fmla="*/ 32870 w 32870"/>
              <a:gd name="connsiteY3" fmla="*/ 0 h 11678"/>
              <a:gd name="connsiteX4" fmla="*/ 18389 w 32870"/>
              <a:gd name="connsiteY4" fmla="*/ 20 h 11678"/>
              <a:gd name="connsiteX5" fmla="*/ 0 w 32870"/>
              <a:gd name="connsiteY5" fmla="*/ 4740 h 11678"/>
              <a:gd name="connsiteX0" fmla="*/ 0 w 32870"/>
              <a:gd name="connsiteY0" fmla="*/ 4740 h 11678"/>
              <a:gd name="connsiteX1" fmla="*/ 0 w 32870"/>
              <a:gd name="connsiteY1" fmla="*/ 11678 h 11678"/>
              <a:gd name="connsiteX2" fmla="*/ 32870 w 32870"/>
              <a:gd name="connsiteY2" fmla="*/ 4650 h 11678"/>
              <a:gd name="connsiteX3" fmla="*/ 32870 w 32870"/>
              <a:gd name="connsiteY3" fmla="*/ 0 h 11678"/>
              <a:gd name="connsiteX4" fmla="*/ 18389 w 32870"/>
              <a:gd name="connsiteY4" fmla="*/ 20 h 11678"/>
              <a:gd name="connsiteX5" fmla="*/ 0 w 32870"/>
              <a:gd name="connsiteY5" fmla="*/ 4740 h 11678"/>
              <a:gd name="connsiteX0" fmla="*/ 0 w 32870"/>
              <a:gd name="connsiteY0" fmla="*/ 4740 h 11678"/>
              <a:gd name="connsiteX1" fmla="*/ 0 w 32870"/>
              <a:gd name="connsiteY1" fmla="*/ 11678 h 11678"/>
              <a:gd name="connsiteX2" fmla="*/ 32870 w 32870"/>
              <a:gd name="connsiteY2" fmla="*/ 4650 h 11678"/>
              <a:gd name="connsiteX3" fmla="*/ 32870 w 32870"/>
              <a:gd name="connsiteY3" fmla="*/ 0 h 11678"/>
              <a:gd name="connsiteX4" fmla="*/ 18389 w 32870"/>
              <a:gd name="connsiteY4" fmla="*/ 20 h 11678"/>
              <a:gd name="connsiteX5" fmla="*/ 0 w 32870"/>
              <a:gd name="connsiteY5" fmla="*/ 4740 h 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1678">
                <a:moveTo>
                  <a:pt x="0" y="4740"/>
                </a:moveTo>
                <a:lnTo>
                  <a:pt x="0" y="11678"/>
                </a:lnTo>
                <a:cubicBezTo>
                  <a:pt x="-29" y="11700"/>
                  <a:pt x="32880" y="4689"/>
                  <a:pt x="32870" y="4650"/>
                </a:cubicBezTo>
                <a:lnTo>
                  <a:pt x="32870" y="0"/>
                </a:lnTo>
                <a:lnTo>
                  <a:pt x="18389" y="20"/>
                </a:lnTo>
                <a:cubicBezTo>
                  <a:pt x="8797" y="82"/>
                  <a:pt x="3102" y="1939"/>
                  <a:pt x="0" y="4740"/>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18">
            <a:extLst>
              <a:ext uri="{FF2B5EF4-FFF2-40B4-BE49-F238E27FC236}">
                <a16:creationId xmlns:a16="http://schemas.microsoft.com/office/drawing/2014/main" id="{3308B19E-C811-4A25-A76E-FD76B06EDCE9}"/>
              </a:ext>
              <a:ext uri="{C183D7F6-B498-43B3-948B-1728B52AA6E4}">
                <adec:decorative xmlns:adec="http://schemas.microsoft.com/office/drawing/2017/decorative" val="1"/>
              </a:ext>
            </a:extLst>
          </p:cNvPr>
          <p:cNvSpPr>
            <a:spLocks/>
          </p:cNvSpPr>
          <p:nvPr userDrawn="1"/>
        </p:nvSpPr>
        <p:spPr bwMode="auto">
          <a:xfrm>
            <a:off x="178632" y="1098364"/>
            <a:ext cx="11832393" cy="5588186"/>
          </a:xfrm>
          <a:custGeom>
            <a:avLst/>
            <a:gdLst>
              <a:gd name="T0" fmla="*/ 32870 w 32870"/>
              <a:gd name="T1" fmla="*/ 15500 h 15500"/>
              <a:gd name="T2" fmla="*/ 32870 w 32870"/>
              <a:gd name="T3" fmla="*/ 0 h 15500"/>
              <a:gd name="T4" fmla="*/ 32870 w 32870"/>
              <a:gd name="T5" fmla="*/ 0 h 15500"/>
              <a:gd name="T6" fmla="*/ 32870 w 32870"/>
              <a:gd name="T7" fmla="*/ 4650 h 15500"/>
              <a:gd name="T8" fmla="*/ 19067 w 32870"/>
              <a:gd name="T9" fmla="*/ 4661 h 15500"/>
              <a:gd name="T10" fmla="*/ 0 w 32870"/>
              <a:gd name="T11" fmla="*/ 11678 h 15500"/>
              <a:gd name="T12" fmla="*/ 0 w 32870"/>
              <a:gd name="T13" fmla="*/ 15500 h 15500"/>
              <a:gd name="T14" fmla="*/ 32870 w 32870"/>
              <a:gd name="T15" fmla="*/ 15500 h 15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70" h="15500">
                <a:moveTo>
                  <a:pt x="32870" y="15500"/>
                </a:moveTo>
                <a:lnTo>
                  <a:pt x="32870" y="0"/>
                </a:lnTo>
                <a:lnTo>
                  <a:pt x="32870" y="0"/>
                </a:lnTo>
                <a:lnTo>
                  <a:pt x="32870" y="4650"/>
                </a:lnTo>
                <a:cubicBezTo>
                  <a:pt x="28166" y="4655"/>
                  <a:pt x="20406" y="4664"/>
                  <a:pt x="19067" y="4661"/>
                </a:cubicBezTo>
                <a:cubicBezTo>
                  <a:pt x="13563" y="4653"/>
                  <a:pt x="2671" y="5450"/>
                  <a:pt x="0" y="11678"/>
                </a:cubicBezTo>
                <a:lnTo>
                  <a:pt x="0" y="15500"/>
                </a:lnTo>
                <a:lnTo>
                  <a:pt x="32870" y="1550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3428999"/>
            <a:ext cx="8193024" cy="1125203"/>
          </a:xfrm>
        </p:spPr>
        <p:txBody>
          <a:bodyPr anchor="b" anchorCtr="0"/>
          <a:lstStyle>
            <a:lvl1pPr algn="r">
              <a:lnSpc>
                <a:spcPct val="95000"/>
              </a:lnSpc>
              <a:defRPr sz="3600">
                <a:solidFill>
                  <a:schemeClr val="bg1"/>
                </a:solidFill>
              </a:defRPr>
            </a:lvl1pPr>
          </a:lstStyle>
          <a:p>
            <a:r>
              <a:rPr lang="en-GB" err="1"/>
              <a:t>Loppunosto</a:t>
            </a:r>
            <a:r>
              <a:rPr lang="en-GB"/>
              <a:t> / </a:t>
            </a:r>
            <a:r>
              <a:rPr lang="en-GB" err="1"/>
              <a:t>kehoitus</a:t>
            </a:r>
            <a:r>
              <a:rPr lang="en-GB"/>
              <a:t> </a:t>
            </a:r>
            <a:endParaRPr lang="fi-FI"/>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hasCustomPrompt="1"/>
          </p:nvPr>
        </p:nvSpPr>
        <p:spPr>
          <a:xfrm>
            <a:off x="3012948" y="5102352"/>
            <a:ext cx="8193024" cy="891540"/>
          </a:xfrm>
        </p:spPr>
        <p:txBody>
          <a:bodyPr anchor="ctr" anchorCtr="0"/>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Esittäjän sähköpostiosoite, tasaus oikeaan reunaan</a:t>
            </a:r>
            <a:br>
              <a:rPr lang="fi-FI"/>
            </a:br>
            <a:r>
              <a:rPr lang="fi-FI"/>
              <a:t>Toinen rivi tarvittaessa</a:t>
            </a:r>
            <a:br>
              <a:rPr lang="fi-FI"/>
            </a:br>
            <a:r>
              <a:rPr lang="fi-FI"/>
              <a:t>ely-keskus.fi</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Tree>
    <p:extLst>
      <p:ext uri="{BB962C8B-B14F-4D97-AF65-F5344CB8AC3E}">
        <p14:creationId xmlns:p14="http://schemas.microsoft.com/office/powerpoint/2010/main" val="1984424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Sisältö Teksti ja kuva, taim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8A370878-E9C6-EA49-8A7A-25ACAD80CB4D}"/>
              </a:ext>
            </a:extLst>
          </p:cNvPr>
          <p:cNvPicPr>
            <a:picLocks noChangeAspect="1"/>
          </p:cNvPicPr>
          <p:nvPr userDrawn="1"/>
        </p:nvPicPr>
        <p:blipFill>
          <a:blip r:embed="rId3"/>
          <a:stretch>
            <a:fillRect/>
          </a:stretch>
        </p:blipFill>
        <p:spPr>
          <a:xfrm>
            <a:off x="240031" y="6147754"/>
            <a:ext cx="1663623" cy="584516"/>
          </a:xfrm>
          <a:prstGeom prst="rect">
            <a:avLst/>
          </a:prstGeom>
        </p:spPr>
      </p:pic>
      <p:sp>
        <p:nvSpPr>
          <p:cNvPr id="7" name="Otsikko 1">
            <a:extLst>
              <a:ext uri="{FF2B5EF4-FFF2-40B4-BE49-F238E27FC236}">
                <a16:creationId xmlns:a16="http://schemas.microsoft.com/office/drawing/2014/main" id="{1ADE17CE-79ED-3D46-80C3-853D9CF3BA7E}"/>
              </a:ext>
            </a:extLst>
          </p:cNvPr>
          <p:cNvSpPr>
            <a:spLocks noGrp="1"/>
          </p:cNvSpPr>
          <p:nvPr>
            <p:ph type="title" hasCustomPrompt="1"/>
          </p:nvPr>
        </p:nvSpPr>
        <p:spPr>
          <a:xfrm>
            <a:off x="732012" y="737155"/>
            <a:ext cx="9249387" cy="1325563"/>
          </a:xfrm>
        </p:spPr>
        <p:txBody>
          <a:bodyPr anchor="t"/>
          <a:lstStyle/>
          <a:p>
            <a:r>
              <a:rPr lang="fi-FI"/>
              <a:t>Otsikko</a:t>
            </a:r>
          </a:p>
        </p:txBody>
      </p:sp>
      <p:sp>
        <p:nvSpPr>
          <p:cNvPr id="8" name="Sisällön paikkamerkki 2">
            <a:extLst>
              <a:ext uri="{FF2B5EF4-FFF2-40B4-BE49-F238E27FC236}">
                <a16:creationId xmlns:a16="http://schemas.microsoft.com/office/drawing/2014/main" id="{D52C2DEF-7A91-BE43-AD2C-9DB753A33668}"/>
              </a:ext>
            </a:extLst>
          </p:cNvPr>
          <p:cNvSpPr>
            <a:spLocks noGrp="1"/>
          </p:cNvSpPr>
          <p:nvPr>
            <p:ph idx="1" hasCustomPrompt="1"/>
          </p:nvPr>
        </p:nvSpPr>
        <p:spPr>
          <a:xfrm>
            <a:off x="732012" y="2422424"/>
            <a:ext cx="4031485" cy="3189104"/>
          </a:xfrm>
        </p:spPr>
        <p:txBody>
          <a:bodyPr/>
          <a:lstStyle>
            <a:lvl1pPr marL="0" indent="0">
              <a:buNone/>
              <a:defRPr/>
            </a:lvl1pPr>
            <a:lvl2pPr marL="11113" indent="0">
              <a:buNone/>
              <a:tabLst/>
              <a:defRPr/>
            </a:lvl2pPr>
            <a:lvl3pPr marL="914377" indent="-903265">
              <a:buNone/>
              <a:tabLst/>
              <a:defRPr/>
            </a:lvl3pPr>
            <a:lvl4pPr marL="1371566" indent="-1360454">
              <a:buNone/>
              <a:tabLst/>
              <a:defRPr/>
            </a:lvl4pPr>
            <a:lvl5pPr marL="1828754" indent="-1817643">
              <a:buNone/>
              <a:tabLst/>
              <a:defRPr/>
            </a:lvl5pPr>
          </a:lstStyle>
          <a:p>
            <a:pPr lvl="0"/>
            <a:r>
              <a:rPr lang="fi-FI"/>
              <a:t>Kirjoita teksti</a:t>
            </a:r>
          </a:p>
        </p:txBody>
      </p:sp>
      <p:sp>
        <p:nvSpPr>
          <p:cNvPr id="9" name="Kuvan paikkamerkki 7">
            <a:extLst>
              <a:ext uri="{FF2B5EF4-FFF2-40B4-BE49-F238E27FC236}">
                <a16:creationId xmlns:a16="http://schemas.microsoft.com/office/drawing/2014/main" id="{C6118F63-37C2-714F-85A1-311DE1C3C24A}"/>
              </a:ext>
            </a:extLst>
          </p:cNvPr>
          <p:cNvSpPr>
            <a:spLocks noGrp="1"/>
          </p:cNvSpPr>
          <p:nvPr>
            <p:ph type="pic" sz="quarter" idx="10"/>
          </p:nvPr>
        </p:nvSpPr>
        <p:spPr>
          <a:xfrm>
            <a:off x="5101391" y="2422424"/>
            <a:ext cx="3995764" cy="3189104"/>
          </a:xfrm>
        </p:spPr>
        <p:txBody>
          <a:bodyPr/>
          <a:lstStyle>
            <a:lvl1pPr marL="0" indent="0">
              <a:buNone/>
              <a:defRPr/>
            </a:lvl1pPr>
          </a:lstStyle>
          <a:p>
            <a:endParaRPr lang="fi-FI"/>
          </a:p>
        </p:txBody>
      </p:sp>
      <p:pic>
        <p:nvPicPr>
          <p:cNvPr id="2" name="Kuva 1">
            <a:extLst>
              <a:ext uri="{FF2B5EF4-FFF2-40B4-BE49-F238E27FC236}">
                <a16:creationId xmlns:a16="http://schemas.microsoft.com/office/drawing/2014/main" id="{6A9C6550-2C56-9065-F31B-EEAC83447BB6}"/>
              </a:ext>
            </a:extLst>
          </p:cNvPr>
          <p:cNvPicPr>
            <a:picLocks noChangeAspect="1"/>
          </p:cNvPicPr>
          <p:nvPr userDrawn="1"/>
        </p:nvPicPr>
        <p:blipFill>
          <a:blip r:embed="rId4"/>
          <a:srcRect/>
          <a:stretch/>
        </p:blipFill>
        <p:spPr>
          <a:xfrm>
            <a:off x="2073891" y="6278641"/>
            <a:ext cx="1779143" cy="373254"/>
          </a:xfrm>
          <a:prstGeom prst="rect">
            <a:avLst/>
          </a:prstGeom>
        </p:spPr>
      </p:pic>
    </p:spTree>
    <p:extLst>
      <p:ext uri="{BB962C8B-B14F-4D97-AF65-F5344CB8AC3E}">
        <p14:creationId xmlns:p14="http://schemas.microsoft.com/office/powerpoint/2010/main" val="26985645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Sisältö Teksti ja kuva, viljat alh">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8A370878-E9C6-EA49-8A7A-25ACAD80CB4D}"/>
              </a:ext>
            </a:extLst>
          </p:cNvPr>
          <p:cNvPicPr>
            <a:picLocks noChangeAspect="1"/>
          </p:cNvPicPr>
          <p:nvPr userDrawn="1"/>
        </p:nvPicPr>
        <p:blipFill>
          <a:blip r:embed="rId2"/>
          <a:stretch>
            <a:fillRect/>
          </a:stretch>
        </p:blipFill>
        <p:spPr>
          <a:xfrm>
            <a:off x="240030" y="6147754"/>
            <a:ext cx="1663623" cy="584516"/>
          </a:xfrm>
          <a:prstGeom prst="rect">
            <a:avLst/>
          </a:prstGeom>
        </p:spPr>
      </p:pic>
      <p:sp>
        <p:nvSpPr>
          <p:cNvPr id="7" name="Otsikko 1">
            <a:extLst>
              <a:ext uri="{FF2B5EF4-FFF2-40B4-BE49-F238E27FC236}">
                <a16:creationId xmlns:a16="http://schemas.microsoft.com/office/drawing/2014/main" id="{1ADE17CE-79ED-3D46-80C3-853D9CF3BA7E}"/>
              </a:ext>
            </a:extLst>
          </p:cNvPr>
          <p:cNvSpPr>
            <a:spLocks noGrp="1"/>
          </p:cNvSpPr>
          <p:nvPr>
            <p:ph type="title" hasCustomPrompt="1"/>
          </p:nvPr>
        </p:nvSpPr>
        <p:spPr>
          <a:xfrm>
            <a:off x="732012" y="737153"/>
            <a:ext cx="10515600" cy="1325563"/>
          </a:xfrm>
        </p:spPr>
        <p:txBody>
          <a:bodyPr anchor="t"/>
          <a:lstStyle/>
          <a:p>
            <a:r>
              <a:rPr lang="fi-FI"/>
              <a:t>Otsikko</a:t>
            </a:r>
          </a:p>
        </p:txBody>
      </p:sp>
      <p:sp>
        <p:nvSpPr>
          <p:cNvPr id="8" name="Sisällön paikkamerkki 2">
            <a:extLst>
              <a:ext uri="{FF2B5EF4-FFF2-40B4-BE49-F238E27FC236}">
                <a16:creationId xmlns:a16="http://schemas.microsoft.com/office/drawing/2014/main" id="{D52C2DEF-7A91-BE43-AD2C-9DB753A33668}"/>
              </a:ext>
            </a:extLst>
          </p:cNvPr>
          <p:cNvSpPr>
            <a:spLocks noGrp="1"/>
          </p:cNvSpPr>
          <p:nvPr>
            <p:ph idx="1" hasCustomPrompt="1"/>
          </p:nvPr>
        </p:nvSpPr>
        <p:spPr>
          <a:xfrm>
            <a:off x="732647" y="2395139"/>
            <a:ext cx="5928360" cy="2960370"/>
          </a:xfrm>
        </p:spPr>
        <p:txBody>
          <a:bodyPr/>
          <a:lstStyle>
            <a:lvl1pPr marL="0" indent="0">
              <a:buNone/>
              <a:defRPr/>
            </a:lvl1pPr>
            <a:lvl2pPr marL="11113" indent="0">
              <a:buNone/>
              <a:tabLst/>
              <a:defRPr/>
            </a:lvl2pPr>
            <a:lvl3pPr marL="914400" indent="-903288">
              <a:buNone/>
              <a:tabLst/>
              <a:defRPr/>
            </a:lvl3pPr>
            <a:lvl4pPr marL="1371600" indent="-1360488">
              <a:buNone/>
              <a:tabLst/>
              <a:defRPr/>
            </a:lvl4pPr>
            <a:lvl5pPr marL="1828800" indent="-1817688">
              <a:buNone/>
              <a:tabLst/>
              <a:defRPr/>
            </a:lvl5pPr>
          </a:lstStyle>
          <a:p>
            <a:pPr lvl="0"/>
            <a:r>
              <a:rPr lang="fi-FI"/>
              <a:t>Kirjoita teksti</a:t>
            </a:r>
          </a:p>
        </p:txBody>
      </p:sp>
      <p:sp>
        <p:nvSpPr>
          <p:cNvPr id="9" name="Kuvan paikkamerkki 7">
            <a:extLst>
              <a:ext uri="{FF2B5EF4-FFF2-40B4-BE49-F238E27FC236}">
                <a16:creationId xmlns:a16="http://schemas.microsoft.com/office/drawing/2014/main" id="{C6118F63-37C2-714F-85A1-311DE1C3C24A}"/>
              </a:ext>
            </a:extLst>
          </p:cNvPr>
          <p:cNvSpPr>
            <a:spLocks noGrp="1"/>
          </p:cNvSpPr>
          <p:nvPr>
            <p:ph type="pic" sz="quarter" idx="10"/>
          </p:nvPr>
        </p:nvSpPr>
        <p:spPr>
          <a:xfrm>
            <a:off x="6808962" y="2395139"/>
            <a:ext cx="4438650" cy="2960370"/>
          </a:xfrm>
        </p:spPr>
        <p:txBody>
          <a:bodyPr/>
          <a:lstStyle>
            <a:lvl1pPr marL="0" indent="0">
              <a:buNone/>
              <a:defRPr/>
            </a:lvl1pPr>
          </a:lstStyle>
          <a:p>
            <a:endParaRPr lang="fi-FI"/>
          </a:p>
        </p:txBody>
      </p:sp>
      <p:pic>
        <p:nvPicPr>
          <p:cNvPr id="12" name="Kuva 11">
            <a:extLst>
              <a:ext uri="{FF2B5EF4-FFF2-40B4-BE49-F238E27FC236}">
                <a16:creationId xmlns:a16="http://schemas.microsoft.com/office/drawing/2014/main" id="{F220B040-D99A-514C-B0DC-FC1E2F2879ED}"/>
              </a:ext>
            </a:extLst>
          </p:cNvPr>
          <p:cNvPicPr>
            <a:picLocks noChangeAspect="1"/>
          </p:cNvPicPr>
          <p:nvPr userDrawn="1"/>
        </p:nvPicPr>
        <p:blipFill>
          <a:blip r:embed="rId3"/>
          <a:stretch>
            <a:fillRect/>
          </a:stretch>
        </p:blipFill>
        <p:spPr>
          <a:xfrm>
            <a:off x="4744065" y="5792081"/>
            <a:ext cx="7447935" cy="1280114"/>
          </a:xfrm>
          <a:prstGeom prst="rect">
            <a:avLst/>
          </a:prstGeom>
        </p:spPr>
      </p:pic>
      <p:pic>
        <p:nvPicPr>
          <p:cNvPr id="2" name="Kuva 1">
            <a:extLst>
              <a:ext uri="{FF2B5EF4-FFF2-40B4-BE49-F238E27FC236}">
                <a16:creationId xmlns:a16="http://schemas.microsoft.com/office/drawing/2014/main" id="{7F789DE9-3EF0-A23F-3A88-5828079BA329}"/>
              </a:ext>
            </a:extLst>
          </p:cNvPr>
          <p:cNvPicPr>
            <a:picLocks noChangeAspect="1"/>
          </p:cNvPicPr>
          <p:nvPr userDrawn="1"/>
        </p:nvPicPr>
        <p:blipFill>
          <a:blip r:embed="rId4"/>
          <a:srcRect/>
          <a:stretch/>
        </p:blipFill>
        <p:spPr>
          <a:xfrm>
            <a:off x="2073891" y="6278641"/>
            <a:ext cx="1779142" cy="373254"/>
          </a:xfrm>
          <a:prstGeom prst="rect">
            <a:avLst/>
          </a:prstGeom>
        </p:spPr>
      </p:pic>
    </p:spTree>
    <p:extLst>
      <p:ext uri="{BB962C8B-B14F-4D97-AF65-F5344CB8AC3E}">
        <p14:creationId xmlns:p14="http://schemas.microsoft.com/office/powerpoint/2010/main" val="33637719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Otsikko ja sisältö">
    <p:spTree>
      <p:nvGrpSpPr>
        <p:cNvPr id="1" name=""/>
        <p:cNvGrpSpPr/>
        <p:nvPr/>
      </p:nvGrpSpPr>
      <p:grpSpPr>
        <a:xfrm>
          <a:off x="0" y="0"/>
          <a:ext cx="0" cy="0"/>
          <a:chOff x="0" y="0"/>
          <a:chExt cx="0" cy="0"/>
        </a:xfrm>
      </p:grpSpPr>
      <p:sp>
        <p:nvSpPr>
          <p:cNvPr id="6" name="Otsikko 6"/>
          <p:cNvSpPr>
            <a:spLocks noGrp="1"/>
          </p:cNvSpPr>
          <p:nvPr>
            <p:ph type="title"/>
          </p:nvPr>
        </p:nvSpPr>
        <p:spPr>
          <a:xfrm>
            <a:off x="609600" y="1428736"/>
            <a:ext cx="10972800" cy="642942"/>
          </a:xfrm>
          <a:prstGeom prst="rect">
            <a:avLst/>
          </a:prstGeom>
        </p:spPr>
        <p:txBody>
          <a:bodyPr/>
          <a:lstStyle>
            <a:lvl1pPr>
              <a:defRPr sz="3200" baseline="0">
                <a:solidFill>
                  <a:schemeClr val="tx1"/>
                </a:solidFill>
              </a:defRPr>
            </a:lvl1pPr>
          </a:lstStyle>
          <a:p>
            <a:r>
              <a:rPr lang="fi-FI"/>
              <a:t>Muokkaa perustyyl. napsautt.</a:t>
            </a:r>
          </a:p>
        </p:txBody>
      </p:sp>
      <p:sp>
        <p:nvSpPr>
          <p:cNvPr id="7" name="Tekstin paikkamerkki 16"/>
          <p:cNvSpPr>
            <a:spLocks noGrp="1"/>
          </p:cNvSpPr>
          <p:nvPr>
            <p:ph type="body" sz="quarter" idx="10"/>
          </p:nvPr>
        </p:nvSpPr>
        <p:spPr>
          <a:xfrm>
            <a:off x="628435" y="2286000"/>
            <a:ext cx="11049000" cy="2928938"/>
          </a:xfrm>
          <a:prstGeom prst="rect">
            <a:avLst/>
          </a:prstGeom>
        </p:spPr>
        <p:txBody>
          <a:bodyPr/>
          <a:lstStyle>
            <a:lvl1pPr>
              <a:buClr>
                <a:schemeClr val="accent6"/>
              </a:buClr>
              <a:buFont typeface="Wingdings" pitchFamily="2" charset="2"/>
              <a:buChar char="§"/>
              <a:defRPr sz="2400" baseline="0">
                <a:solidFill>
                  <a:schemeClr val="tx1"/>
                </a:solidFill>
              </a:defRPr>
            </a:lvl1pPr>
          </a:lstStyle>
          <a:p>
            <a:pPr lvl="0"/>
            <a:r>
              <a:rPr lang="fi-FI"/>
              <a:t>Muokkaa tekstin perustyylejä napsauttamalla</a:t>
            </a:r>
          </a:p>
        </p:txBody>
      </p:sp>
      <p:sp>
        <p:nvSpPr>
          <p:cNvPr id="4" name="Päivämäärän paikkamerkki 4"/>
          <p:cNvSpPr>
            <a:spLocks noGrp="1"/>
          </p:cNvSpPr>
          <p:nvPr>
            <p:ph type="dt" sz="half" idx="11"/>
          </p:nvPr>
        </p:nvSpPr>
        <p:spPr/>
        <p:txBody>
          <a:bodyPr/>
          <a:lstStyle>
            <a:lvl1pPr>
              <a:defRPr/>
            </a:lvl1pPr>
          </a:lstStyle>
          <a:p>
            <a:pPr>
              <a:defRPr/>
            </a:pPr>
            <a:fld id="{BD7E4DA2-AA80-45EE-885C-5FC3C1440BAE}" type="datetime1">
              <a:rPr lang="fi-FI"/>
              <a:pPr>
                <a:defRPr/>
              </a:pPr>
              <a:t>8.4.2025</a:t>
            </a:fld>
            <a:endParaRPr lang="fi-FI"/>
          </a:p>
        </p:txBody>
      </p:sp>
      <p:sp>
        <p:nvSpPr>
          <p:cNvPr id="5" name="Alatunnisteen paikkamerkki 5"/>
          <p:cNvSpPr>
            <a:spLocks noGrp="1"/>
          </p:cNvSpPr>
          <p:nvPr>
            <p:ph type="ftr" sz="quarter" idx="12"/>
          </p:nvPr>
        </p:nvSpPr>
        <p:spPr/>
        <p:txBody>
          <a:bodyPr/>
          <a:lstStyle>
            <a:lvl1pPr>
              <a:defRPr/>
            </a:lvl1pPr>
          </a:lstStyle>
          <a:p>
            <a:pPr>
              <a:defRPr/>
            </a:pPr>
            <a:r>
              <a:rPr lang="fi-FI"/>
              <a:t>viraston nimi, tekijän nimi ja osasto</a:t>
            </a:r>
          </a:p>
        </p:txBody>
      </p:sp>
      <p:sp>
        <p:nvSpPr>
          <p:cNvPr id="8" name="Dian numeron paikkamerkki 6"/>
          <p:cNvSpPr>
            <a:spLocks noGrp="1"/>
          </p:cNvSpPr>
          <p:nvPr>
            <p:ph type="sldNum" sz="quarter" idx="13"/>
          </p:nvPr>
        </p:nvSpPr>
        <p:spPr/>
        <p:txBody>
          <a:bodyPr/>
          <a:lstStyle>
            <a:lvl1pPr>
              <a:defRPr/>
            </a:lvl1pPr>
          </a:lstStyle>
          <a:p>
            <a:pPr>
              <a:defRPr/>
            </a:pPr>
            <a:fld id="{A97A045F-B875-42A9-AC53-50867D29CB3D}" type="slidenum">
              <a:rPr lang="fi-FI"/>
              <a:pPr>
                <a:defRPr/>
              </a:pPr>
              <a:t>‹#›</a:t>
            </a:fld>
            <a:endParaRPr lang="fi-FI"/>
          </a:p>
        </p:txBody>
      </p:sp>
    </p:spTree>
    <p:extLst>
      <p:ext uri="{BB962C8B-B14F-4D97-AF65-F5344CB8AC3E}">
        <p14:creationId xmlns:p14="http://schemas.microsoft.com/office/powerpoint/2010/main" val="15581802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048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theme" Target="../theme/theme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theme" Target="../theme/theme3.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image" Target="../media/image38.emf"/><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image" Target="../media/image35.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34" Type="http://schemas.openxmlformats.org/officeDocument/2006/relationships/slideLayout" Target="../slideLayouts/slideLayout98.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33" Type="http://schemas.openxmlformats.org/officeDocument/2006/relationships/slideLayout" Target="../slideLayouts/slideLayout97.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29" Type="http://schemas.openxmlformats.org/officeDocument/2006/relationships/slideLayout" Target="../slideLayouts/slideLayout93.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32" Type="http://schemas.openxmlformats.org/officeDocument/2006/relationships/slideLayout" Target="../slideLayouts/slideLayout96.xml"/><Relationship Id="rId37" Type="http://schemas.openxmlformats.org/officeDocument/2006/relationships/image" Target="../media/image39.png"/><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slideLayout" Target="../slideLayouts/slideLayout92.xml"/><Relationship Id="rId36" Type="http://schemas.openxmlformats.org/officeDocument/2006/relationships/theme" Target="../theme/theme4.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31" Type="http://schemas.openxmlformats.org/officeDocument/2006/relationships/slideLayout" Target="../slideLayouts/slideLayout95.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 Id="rId30" Type="http://schemas.openxmlformats.org/officeDocument/2006/relationships/slideLayout" Target="../slideLayouts/slideLayout94.xml"/><Relationship Id="rId35"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FDB25C-B863-08C6-5E47-7F5337AE7E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fi-FI"/>
          </a:p>
        </p:txBody>
      </p:sp>
      <p:sp>
        <p:nvSpPr>
          <p:cNvPr id="3" name="Slide Number Placeholder 5">
            <a:extLst>
              <a:ext uri="{FF2B5EF4-FFF2-40B4-BE49-F238E27FC236}">
                <a16:creationId xmlns:a16="http://schemas.microsoft.com/office/drawing/2014/main" id="{248E7BD5-8235-B2D9-3702-5D3A95C4147D}"/>
              </a:ext>
            </a:extLst>
          </p:cNvPr>
          <p:cNvSpPr>
            <a:spLocks noGrp="1"/>
          </p:cNvSpPr>
          <p:nvPr>
            <p:ph type="sldNum" sz="quarter" idx="4"/>
          </p:nvPr>
        </p:nvSpPr>
        <p:spPr>
          <a:xfrm>
            <a:off x="11488738" y="6477000"/>
            <a:ext cx="623887" cy="300038"/>
          </a:xfrm>
          <a:prstGeom prst="rect">
            <a:avLst/>
          </a:prstGeom>
        </p:spPr>
        <p:txBody>
          <a:bodyPr/>
          <a:lstStyle>
            <a:lvl1pPr eaLnBrk="1" fontAlgn="auto" hangingPunct="1">
              <a:spcBef>
                <a:spcPts val="0"/>
              </a:spcBef>
              <a:spcAft>
                <a:spcPts val="0"/>
              </a:spcAft>
              <a:defRPr sz="1200">
                <a:solidFill>
                  <a:schemeClr val="bg1">
                    <a:lumMod val="50000"/>
                  </a:schemeClr>
                </a:solidFill>
                <a:latin typeface="+mn-lt"/>
              </a:defRPr>
            </a:lvl1pPr>
          </a:lstStyle>
          <a:p>
            <a:pPr>
              <a:defRPr/>
            </a:pPr>
            <a:fld id="{C301D61F-CC7D-4C15-9EB2-0370BE7DDEE6}" type="slidenum">
              <a:rPr lang="uk-UA"/>
              <a:pPr>
                <a:defRPr/>
              </a:pPr>
              <a:t>‹#›</a:t>
            </a:fld>
            <a:endParaRPr lang="uk-UA"/>
          </a:p>
        </p:txBody>
      </p:sp>
      <p:sp>
        <p:nvSpPr>
          <p:cNvPr id="5" name="Footer Placeholder 10">
            <a:extLst>
              <a:ext uri="{FF2B5EF4-FFF2-40B4-BE49-F238E27FC236}">
                <a16:creationId xmlns:a16="http://schemas.microsoft.com/office/drawing/2014/main" id="{E13BA179-D318-6DB0-7B4C-C6C56D30D9B7}"/>
              </a:ext>
            </a:extLst>
          </p:cNvPr>
          <p:cNvSpPr>
            <a:spLocks noGrp="1"/>
          </p:cNvSpPr>
          <p:nvPr>
            <p:ph type="ftr" sz="quarter" idx="3"/>
          </p:nvPr>
        </p:nvSpPr>
        <p:spPr>
          <a:xfrm>
            <a:off x="8201025" y="6477000"/>
            <a:ext cx="3152775" cy="300038"/>
          </a:xfrm>
          <a:prstGeom prst="rect">
            <a:avLst/>
          </a:prstGeom>
        </p:spPr>
        <p:txBody>
          <a:bodyPr/>
          <a:lstStyle>
            <a:lvl1pPr algn="r" eaLnBrk="1" fontAlgn="auto" hangingPunct="1">
              <a:spcBef>
                <a:spcPts val="0"/>
              </a:spcBef>
              <a:spcAft>
                <a:spcPts val="0"/>
              </a:spcAft>
              <a:defRPr sz="1200">
                <a:solidFill>
                  <a:schemeClr val="bg1">
                    <a:lumMod val="50000"/>
                  </a:schemeClr>
                </a:solidFill>
                <a:latin typeface="+mn-lt"/>
              </a:defRPr>
            </a:lvl1pPr>
          </a:lstStyle>
          <a:p>
            <a:pPr>
              <a:defRPr/>
            </a:pPr>
            <a:endParaRPr lang="fi-FI"/>
          </a:p>
        </p:txBody>
      </p:sp>
    </p:spTree>
  </p:cSld>
  <p:clrMap bg1="lt1" tx1="dk1" bg2="lt2" tx2="dk2" accent1="accent1" accent2="accent2" accent3="accent3" accent4="accent4" accent5="accent5" accent6="accent6" hlink="hlink" folHlink="folHlink"/>
  <p:sldLayoutIdLst>
    <p:sldLayoutId id="2147485045" r:id="rId1"/>
    <p:sldLayoutId id="2147485046" r:id="rId2"/>
    <p:sldLayoutId id="2147485047" r:id="rId3"/>
    <p:sldLayoutId id="2147485048" r:id="rId4"/>
    <p:sldLayoutId id="2147485049" r:id="rId5"/>
    <p:sldLayoutId id="2147485050" r:id="rId6"/>
    <p:sldLayoutId id="2147485051" r:id="rId7"/>
    <p:sldLayoutId id="2147485052" r:id="rId8"/>
    <p:sldLayoutId id="2147485053" r:id="rId9"/>
    <p:sldLayoutId id="2147485054" r:id="rId10"/>
    <p:sldLayoutId id="2147485055" r:id="rId11"/>
    <p:sldLayoutId id="2147485056" r:id="rId12"/>
    <p:sldLayoutId id="2147485057" r:id="rId13"/>
    <p:sldLayoutId id="2147485058" r:id="rId14"/>
    <p:sldLayoutId id="2147485059" r:id="rId15"/>
    <p:sldLayoutId id="2147485060" r:id="rId16"/>
    <p:sldLayoutId id="2147485061" r:id="rId17"/>
    <p:sldLayoutId id="2147485062" r:id="rId18"/>
    <p:sldLayoutId id="2147485063" r:id="rId19"/>
    <p:sldLayoutId id="2147485064" r:id="rId20"/>
    <p:sldLayoutId id="2147485065" r:id="rId21"/>
  </p:sldLayoutIdLst>
  <p:transition>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42D1F5-36C1-18ED-3A6F-6662D52AD9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24E3AB6A-BBB2-A295-68E8-402D854D2C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Tree>
    <p:extLst>
      <p:ext uri="{BB962C8B-B14F-4D97-AF65-F5344CB8AC3E}">
        <p14:creationId xmlns:p14="http://schemas.microsoft.com/office/powerpoint/2010/main" val="3022840947"/>
      </p:ext>
    </p:extLst>
  </p:cSld>
  <p:clrMap bg1="lt1" tx1="dk1" bg2="lt2" tx2="dk2" accent1="accent1" accent2="accent2" accent3="accent3" accent4="accent4" accent5="accent5" accent6="accent6" hlink="hlink" folHlink="folHlink"/>
  <p:sldLayoutIdLst>
    <p:sldLayoutId id="2147485067" r:id="rId1"/>
    <p:sldLayoutId id="2147485068" r:id="rId2"/>
    <p:sldLayoutId id="2147485069" r:id="rId3"/>
    <p:sldLayoutId id="2147485070" r:id="rId4"/>
    <p:sldLayoutId id="2147485071" r:id="rId5"/>
    <p:sldLayoutId id="2147485072" r:id="rId6"/>
    <p:sldLayoutId id="2147485073" r:id="rId7"/>
    <p:sldLayoutId id="2147485074" r:id="rId8"/>
    <p:sldLayoutId id="2147485075" r:id="rId9"/>
    <p:sldLayoutId id="2147485076" r:id="rId10"/>
    <p:sldLayoutId id="2147485077" r:id="rId11"/>
    <p:sldLayoutId id="2147485078" r:id="rId12"/>
    <p:sldLayoutId id="2147485079" r:id="rId13"/>
    <p:sldLayoutId id="2147485080" r:id="rId14"/>
    <p:sldLayoutId id="2147485081" r:id="rId15"/>
    <p:sldLayoutId id="2147485082" r:id="rId16"/>
    <p:sldLayoutId id="2147485083" r:id="rId17"/>
    <p:sldLayoutId id="2147485084" r:id="rId18"/>
  </p:sldLayoutIdLst>
  <p:txStyles>
    <p:titleStyle>
      <a:lvl1pPr algn="l" defTabSz="914400" rtl="0" eaLnBrk="1" latinLnBrk="0" hangingPunct="1">
        <a:lnSpc>
          <a:spcPct val="90000"/>
        </a:lnSpc>
        <a:spcBef>
          <a:spcPct val="0"/>
        </a:spcBef>
        <a:buNone/>
        <a:defRPr sz="30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42D1F5-36C1-18ED-3A6F-6662D52AD9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24E3AB6A-BBB2-A295-68E8-402D854D2C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10" name="Rectangle 9">
            <a:extLst>
              <a:ext uri="{FF2B5EF4-FFF2-40B4-BE49-F238E27FC236}">
                <a16:creationId xmlns:a16="http://schemas.microsoft.com/office/drawing/2014/main" id="{89E75B6B-A566-6D2C-D9FB-973D1D88FF29}"/>
              </a:ext>
            </a:extLst>
          </p:cNvPr>
          <p:cNvSpPr/>
          <p:nvPr userDrawn="1"/>
        </p:nvSpPr>
        <p:spPr>
          <a:xfrm>
            <a:off x="1" y="6120582"/>
            <a:ext cx="12192000" cy="737418"/>
          </a:xfrm>
          <a:prstGeom prst="rect">
            <a:avLst/>
          </a:prstGeom>
          <a:solidFill>
            <a:srgbClr val="64B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8CE8820-8C1E-C2CF-6535-3421F681E4F8}"/>
              </a:ext>
            </a:extLst>
          </p:cNvPr>
          <p:cNvSpPr txBox="1"/>
          <p:nvPr userDrawn="1"/>
        </p:nvSpPr>
        <p:spPr>
          <a:xfrm>
            <a:off x="235736" y="6338685"/>
            <a:ext cx="792635" cy="276999"/>
          </a:xfrm>
          <a:prstGeom prst="rect">
            <a:avLst/>
          </a:prstGeom>
          <a:noFill/>
        </p:spPr>
        <p:txBody>
          <a:bodyPr wrap="square" rtlCol="0">
            <a:spAutoFit/>
          </a:bodyPr>
          <a:lstStyle/>
          <a:p>
            <a:fld id="{6D066664-2074-E544-91B7-6829C2E24932}" type="slidenum">
              <a:rPr lang="fi-FI" altLang="fi-FI" sz="1200" b="1" i="0" smtClean="0">
                <a:latin typeface="Tahoma" panose="020B0604030504040204" pitchFamily="34" charset="0"/>
                <a:ea typeface="Tahoma" panose="020B0604030504040204" pitchFamily="34" charset="0"/>
                <a:cs typeface="Tahoma" panose="020B0604030504040204" pitchFamily="34" charset="0"/>
              </a:rPr>
              <a:t>‹#›</a:t>
            </a:fld>
            <a:endParaRPr lang="fi-FI" altLang="fi-FI" sz="1200" b="1" i="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1B7D7624-09E2-CD5B-ED2F-B120661FB6D1}"/>
              </a:ext>
            </a:extLst>
          </p:cNvPr>
          <p:cNvPicPr>
            <a:picLocks noChangeAspect="1"/>
          </p:cNvPicPr>
          <p:nvPr userDrawn="1"/>
        </p:nvPicPr>
        <p:blipFill>
          <a:blip r:embed="rId27"/>
          <a:stretch>
            <a:fillRect/>
          </a:stretch>
        </p:blipFill>
        <p:spPr>
          <a:xfrm>
            <a:off x="10660785" y="6361445"/>
            <a:ext cx="1105015" cy="251999"/>
          </a:xfrm>
          <a:prstGeom prst="rect">
            <a:avLst/>
          </a:prstGeom>
        </p:spPr>
      </p:pic>
      <p:pic>
        <p:nvPicPr>
          <p:cNvPr id="6" name="Picture 5">
            <a:extLst>
              <a:ext uri="{FF2B5EF4-FFF2-40B4-BE49-F238E27FC236}">
                <a16:creationId xmlns:a16="http://schemas.microsoft.com/office/drawing/2014/main" id="{682CDC5E-977A-E0E6-1A4B-2C1C87F39497}"/>
              </a:ext>
            </a:extLst>
          </p:cNvPr>
          <p:cNvPicPr>
            <a:picLocks noChangeAspect="1"/>
          </p:cNvPicPr>
          <p:nvPr userDrawn="1"/>
        </p:nvPicPr>
        <p:blipFill>
          <a:blip r:embed="rId28"/>
          <a:stretch>
            <a:fillRect/>
          </a:stretch>
        </p:blipFill>
        <p:spPr>
          <a:xfrm>
            <a:off x="8797128" y="6268327"/>
            <a:ext cx="1573200" cy="407100"/>
          </a:xfrm>
          <a:prstGeom prst="rect">
            <a:avLst/>
          </a:prstGeom>
        </p:spPr>
      </p:pic>
    </p:spTree>
    <p:extLst>
      <p:ext uri="{BB962C8B-B14F-4D97-AF65-F5344CB8AC3E}">
        <p14:creationId xmlns:p14="http://schemas.microsoft.com/office/powerpoint/2010/main" val="2872403690"/>
      </p:ext>
    </p:extLst>
  </p:cSld>
  <p:clrMap bg1="lt1" tx1="dk1" bg2="lt2" tx2="dk2" accent1="accent1" accent2="accent2" accent3="accent3" accent4="accent4" accent5="accent5" accent6="accent6" hlink="hlink" folHlink="folHlink"/>
  <p:sldLayoutIdLst>
    <p:sldLayoutId id="2147485086" r:id="rId1"/>
    <p:sldLayoutId id="2147485087" r:id="rId2"/>
    <p:sldLayoutId id="2147485088" r:id="rId3"/>
    <p:sldLayoutId id="2147485089" r:id="rId4"/>
    <p:sldLayoutId id="2147485090" r:id="rId5"/>
    <p:sldLayoutId id="2147485091" r:id="rId6"/>
    <p:sldLayoutId id="2147485092" r:id="rId7"/>
    <p:sldLayoutId id="2147485093" r:id="rId8"/>
    <p:sldLayoutId id="2147485094" r:id="rId9"/>
    <p:sldLayoutId id="2147485095" r:id="rId10"/>
    <p:sldLayoutId id="2147485096" r:id="rId11"/>
    <p:sldLayoutId id="2147485097" r:id="rId12"/>
    <p:sldLayoutId id="2147485098" r:id="rId13"/>
    <p:sldLayoutId id="2147485099" r:id="rId14"/>
    <p:sldLayoutId id="2147485100" r:id="rId15"/>
    <p:sldLayoutId id="2147485101" r:id="rId16"/>
    <p:sldLayoutId id="2147485102" r:id="rId17"/>
    <p:sldLayoutId id="2147485103" r:id="rId18"/>
    <p:sldLayoutId id="2147485104" r:id="rId19"/>
    <p:sldLayoutId id="2147485105" r:id="rId20"/>
    <p:sldLayoutId id="2147485106" r:id="rId21"/>
    <p:sldLayoutId id="2147485107" r:id="rId22"/>
    <p:sldLayoutId id="2147485108" r:id="rId23"/>
    <p:sldLayoutId id="2147485109" r:id="rId24"/>
    <p:sldLayoutId id="2147485110" r:id="rId25"/>
  </p:sldLayoutIdLst>
  <p:txStyles>
    <p:titleStyle>
      <a:lvl1pPr algn="l" defTabSz="914400" rtl="0" eaLnBrk="1" latinLnBrk="0" hangingPunct="1">
        <a:lnSpc>
          <a:spcPct val="90000"/>
        </a:lnSpc>
        <a:spcBef>
          <a:spcPct val="0"/>
        </a:spcBef>
        <a:buNone/>
        <a:defRPr sz="30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Kuva 9" descr="Elinkeino-, liikenne- ja ympäristökeskus logo">
            <a:extLst>
              <a:ext uri="{FF2B5EF4-FFF2-40B4-BE49-F238E27FC236}">
                <a16:creationId xmlns:a16="http://schemas.microsoft.com/office/drawing/2014/main" id="{D9176E3B-6C79-4FAA-BB36-05A4122C9DCF}"/>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10071100" y="6186237"/>
            <a:ext cx="1487486" cy="382139"/>
          </a:xfrm>
          <a:prstGeom prst="rect">
            <a:avLst/>
          </a:prstGeom>
        </p:spPr>
      </p:pic>
      <p:sp>
        <p:nvSpPr>
          <p:cNvPr id="2" name="Otsikon paikkamerkki 1">
            <a:extLst>
              <a:ext uri="{FF2B5EF4-FFF2-40B4-BE49-F238E27FC236}">
                <a16:creationId xmlns:a16="http://schemas.microsoft.com/office/drawing/2014/main" id="{E243A338-5EC7-4196-A0E8-05B1FE38639B}"/>
              </a:ext>
            </a:extLst>
          </p:cNvPr>
          <p:cNvSpPr>
            <a:spLocks noGrp="1"/>
          </p:cNvSpPr>
          <p:nvPr>
            <p:ph type="title"/>
          </p:nvPr>
        </p:nvSpPr>
        <p:spPr>
          <a:xfrm>
            <a:off x="922350" y="470390"/>
            <a:ext cx="10636236" cy="1119501"/>
          </a:xfrm>
          <a:prstGeom prst="rect">
            <a:avLst/>
          </a:prstGeom>
        </p:spPr>
        <p:txBody>
          <a:bodyPr vert="horz" lIns="0" tIns="0" rIns="0" bIns="0" rtlCol="0" anchor="ctr" anchorCtr="0">
            <a:no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861561A0-4845-4E30-A051-2FD9AFC9AE2A}"/>
              </a:ext>
            </a:extLst>
          </p:cNvPr>
          <p:cNvSpPr>
            <a:spLocks noGrp="1"/>
          </p:cNvSpPr>
          <p:nvPr>
            <p:ph type="body" idx="1"/>
          </p:nvPr>
        </p:nvSpPr>
        <p:spPr>
          <a:xfrm>
            <a:off x="922350" y="1856630"/>
            <a:ext cx="10636236" cy="4089200"/>
          </a:xfrm>
          <a:prstGeom prst="rect">
            <a:avLst/>
          </a:prstGeom>
        </p:spPr>
        <p:txBody>
          <a:bodyPr vert="horz" lIns="0" tIns="0" rIns="0" bIns="0" rtlCol="0" anchor="t" anchorCtr="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Dian numeron paikkamerkki 5">
            <a:extLst>
              <a:ext uri="{FF2B5EF4-FFF2-40B4-BE49-F238E27FC236}">
                <a16:creationId xmlns:a16="http://schemas.microsoft.com/office/drawing/2014/main" id="{7B7EE758-1955-4ECF-A6DD-011EFA3D630C}"/>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4" name="Päivämäärän paikkamerkki 3">
            <a:extLst>
              <a:ext uri="{FF2B5EF4-FFF2-40B4-BE49-F238E27FC236}">
                <a16:creationId xmlns:a16="http://schemas.microsoft.com/office/drawing/2014/main" id="{DB01483E-483F-47D3-AD16-1A9A682B89F5}"/>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1.4.2022  |  </a:t>
            </a:r>
          </a:p>
        </p:txBody>
      </p:sp>
      <p:sp>
        <p:nvSpPr>
          <p:cNvPr id="5" name="Alatunnisteen paikkamerkki 4">
            <a:extLst>
              <a:ext uri="{FF2B5EF4-FFF2-40B4-BE49-F238E27FC236}">
                <a16:creationId xmlns:a16="http://schemas.microsoft.com/office/drawing/2014/main" id="{CFDCAB2B-23AF-4B8F-8F67-2952F4848072}"/>
              </a:ext>
            </a:extLst>
          </p:cNvPr>
          <p:cNvSpPr>
            <a:spLocks noGrp="1"/>
          </p:cNvSpPr>
          <p:nvPr>
            <p:ph type="ftr" sz="quarter" idx="3"/>
          </p:nvPr>
        </p:nvSpPr>
        <p:spPr>
          <a:xfrm>
            <a:off x="2495272" y="6374625"/>
            <a:ext cx="3600728"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Hanna Mäkimantila</a:t>
            </a:r>
          </a:p>
        </p:txBody>
      </p:sp>
    </p:spTree>
    <p:extLst>
      <p:ext uri="{BB962C8B-B14F-4D97-AF65-F5344CB8AC3E}">
        <p14:creationId xmlns:p14="http://schemas.microsoft.com/office/powerpoint/2010/main" val="1538997235"/>
      </p:ext>
    </p:extLst>
  </p:cSld>
  <p:clrMap bg1="lt1" tx1="dk1" bg2="lt2" tx2="dk2" accent1="accent1" accent2="accent2" accent3="accent3" accent4="accent4" accent5="accent5" accent6="accent6" hlink="hlink" folHlink="folHlink"/>
  <p:sldLayoutIdLst>
    <p:sldLayoutId id="2147485112" r:id="rId1"/>
    <p:sldLayoutId id="2147485113" r:id="rId2"/>
    <p:sldLayoutId id="2147485114" r:id="rId3"/>
    <p:sldLayoutId id="2147485115" r:id="rId4"/>
    <p:sldLayoutId id="2147485116" r:id="rId5"/>
    <p:sldLayoutId id="2147485117" r:id="rId6"/>
    <p:sldLayoutId id="2147485118" r:id="rId7"/>
    <p:sldLayoutId id="2147485119" r:id="rId8"/>
    <p:sldLayoutId id="2147485120" r:id="rId9"/>
    <p:sldLayoutId id="2147485121" r:id="rId10"/>
    <p:sldLayoutId id="2147485122" r:id="rId11"/>
    <p:sldLayoutId id="2147485123" r:id="rId12"/>
    <p:sldLayoutId id="2147485124" r:id="rId13"/>
    <p:sldLayoutId id="2147485125" r:id="rId14"/>
    <p:sldLayoutId id="2147485126" r:id="rId15"/>
    <p:sldLayoutId id="2147485127" r:id="rId16"/>
    <p:sldLayoutId id="2147485128" r:id="rId17"/>
    <p:sldLayoutId id="2147485129" r:id="rId18"/>
    <p:sldLayoutId id="2147485130" r:id="rId19"/>
    <p:sldLayoutId id="2147485131" r:id="rId20"/>
    <p:sldLayoutId id="2147485132" r:id="rId21"/>
    <p:sldLayoutId id="2147485133" r:id="rId22"/>
    <p:sldLayoutId id="2147485134" r:id="rId23"/>
    <p:sldLayoutId id="2147485135" r:id="rId24"/>
    <p:sldLayoutId id="2147485136" r:id="rId25"/>
    <p:sldLayoutId id="2147485137" r:id="rId26"/>
    <p:sldLayoutId id="2147485138" r:id="rId27"/>
    <p:sldLayoutId id="2147485139" r:id="rId28"/>
    <p:sldLayoutId id="2147485140" r:id="rId29"/>
    <p:sldLayoutId id="2147485141" r:id="rId30"/>
    <p:sldLayoutId id="2147485142" r:id="rId31"/>
    <p:sldLayoutId id="2147485143" r:id="rId32"/>
    <p:sldLayoutId id="2147485144" r:id="rId33"/>
    <p:sldLayoutId id="2147485145" r:id="rId34"/>
    <p:sldLayoutId id="2147485146" r:id="rId35"/>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357188" indent="-357188" algn="l" defTabSz="914400" rtl="0" eaLnBrk="1" latinLnBrk="0" hangingPunct="1">
        <a:lnSpc>
          <a:spcPct val="100000"/>
        </a:lnSpc>
        <a:spcBef>
          <a:spcPts val="1000"/>
        </a:spcBef>
        <a:buClr>
          <a:schemeClr val="tx2"/>
        </a:buClr>
        <a:buFont typeface="Arial" panose="020B0604020202020204" pitchFamily="34" charset="0"/>
        <a:buChar char="•"/>
        <a:defRPr sz="2600" kern="1200">
          <a:solidFill>
            <a:schemeClr val="tx1"/>
          </a:solidFill>
          <a:latin typeface="+mn-lt"/>
          <a:ea typeface="+mn-ea"/>
          <a:cs typeface="+mn-cs"/>
        </a:defRPr>
      </a:lvl1pPr>
      <a:lvl2pPr marL="715963" indent="-357188" algn="l" defTabSz="914400" rtl="0" eaLnBrk="1" latinLnBrk="0" hangingPunct="1">
        <a:lnSpc>
          <a:spcPct val="100000"/>
        </a:lnSpc>
        <a:spcBef>
          <a:spcPts val="1000"/>
        </a:spcBef>
        <a:buClr>
          <a:schemeClr val="tx2"/>
        </a:buClr>
        <a:buFont typeface="Arial" panose="020B0604020202020204" pitchFamily="34" charset="0"/>
        <a:buChar char="•"/>
        <a:defRPr sz="2200" kern="1200">
          <a:solidFill>
            <a:schemeClr val="tx1"/>
          </a:solidFill>
          <a:latin typeface="+mn-lt"/>
          <a:ea typeface="+mn-ea"/>
          <a:cs typeface="+mn-cs"/>
        </a:defRPr>
      </a:lvl2pPr>
      <a:lvl3pPr marL="1077913" indent="-360363"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3pPr>
      <a:lvl4pPr marL="1435100" indent="-358775"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4pPr>
      <a:lvl5pPr marL="1792288" indent="-357188"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66">
          <p15:clr>
            <a:srgbClr val="F26B43"/>
          </p15:clr>
        </p15:guide>
        <p15:guide id="2" orient="horz" pos="2160">
          <p15:clr>
            <a:srgbClr val="F26B43"/>
          </p15:clr>
        </p15:guide>
        <p15:guide id="3" pos="114">
          <p15:clr>
            <a:srgbClr val="F26B43"/>
          </p15:clr>
        </p15:guide>
        <p15:guide id="4" orient="horz" pos="108">
          <p15:clr>
            <a:srgbClr val="F26B43"/>
          </p15:clr>
        </p15:guide>
        <p15:guide id="5" orient="horz" pos="4212">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49.jpeg"/><Relationship Id="rId5" Type="http://schemas.openxmlformats.org/officeDocument/2006/relationships/image" Target="../media/image48.jpg"/><Relationship Id="rId10" Type="http://schemas.openxmlformats.org/officeDocument/2006/relationships/image" Target="../media/image53.svg"/><Relationship Id="rId4" Type="http://schemas.openxmlformats.org/officeDocument/2006/relationships/image" Target="../media/image47.png"/><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hyperlink" Target="https://www.ruokavirasto.fi/tuet/maatalous/vipu/ohjeet-ja-opetusvideot/vipu-palvelun-kayttooikeudet-ja-kayttajaroolit/" TargetMode="Externa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hyperlink" Target="https://www.ruokavirasto.fi/tuet/maatalous/vipu-mobiili/" TargetMode="Externa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6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3" Type="http://schemas.openxmlformats.org/officeDocument/2006/relationships/hyperlink" Target="https://maaseutuverkosto.fi/tapahtumat/ymparistosopimukset-asiantuntijat-vastaavat/" TargetMode="External"/><Relationship Id="rId2" Type="http://schemas.openxmlformats.org/officeDocument/2006/relationships/hyperlink" Target="https://maaseutuverkosto.fi/tapahtumat/luomutukikoulutus/" TargetMode="Externa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hyperlink" Target="https://www.ruokavirasto.fi/tuet/maatalous/maatilojen-neuvonta/" TargetMode="External"/><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0D886259-F5F6-7268-FEA5-E4E46FC05666}"/>
              </a:ext>
            </a:extLst>
          </p:cNvPr>
          <p:cNvSpPr>
            <a:spLocks noGrp="1" noChangeArrowheads="1"/>
          </p:cNvSpPr>
          <p:nvPr>
            <p:ph type="ctrTitle"/>
          </p:nvPr>
        </p:nvSpPr>
        <p:spPr bwMode="auto">
          <a:xfrm>
            <a:off x="952500" y="2073275"/>
            <a:ext cx="10426700" cy="2203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normAutofit fontScale="90000"/>
          </a:bodyPr>
          <a:lstStyle/>
          <a:p>
            <a:pPr eaLnBrk="1" hangingPunct="1"/>
            <a:r>
              <a:rPr lang="fi-FI" altLang="fi-FI" dirty="0"/>
              <a:t>Satelliittiseuranta</a:t>
            </a:r>
            <a:br>
              <a:rPr lang="fi-FI" altLang="fi-FI" dirty="0"/>
            </a:br>
            <a:r>
              <a:rPr lang="fi-FI" altLang="fi-FI" dirty="0"/>
              <a:t>Vipu-Mobiili</a:t>
            </a:r>
            <a:br>
              <a:rPr lang="fi-FI" altLang="fi-FI" dirty="0"/>
            </a:br>
            <a:r>
              <a:rPr lang="fi-FI" altLang="fi-FI" dirty="0"/>
              <a:t>Selvityspyynnöt</a:t>
            </a:r>
            <a:br>
              <a:rPr lang="fi-FI" altLang="fi-FI" dirty="0"/>
            </a:br>
            <a:r>
              <a:rPr lang="fi-FI" altLang="fi-FI" dirty="0"/>
              <a:t>Valvonnat</a:t>
            </a:r>
          </a:p>
        </p:txBody>
      </p:sp>
      <p:sp>
        <p:nvSpPr>
          <p:cNvPr id="25603" name="Subtitle 2">
            <a:extLst>
              <a:ext uri="{FF2B5EF4-FFF2-40B4-BE49-F238E27FC236}">
                <a16:creationId xmlns:a16="http://schemas.microsoft.com/office/drawing/2014/main" id="{ACB9ADD4-CC9D-DC8C-31BF-4C8CB3229CE0}"/>
              </a:ext>
            </a:extLst>
          </p:cNvPr>
          <p:cNvSpPr>
            <a:spLocks noGrp="1" noChangeArrowheads="1"/>
          </p:cNvSpPr>
          <p:nvPr>
            <p:ph type="subTitle" idx="1"/>
          </p:nvPr>
        </p:nvSpPr>
        <p:spPr bwMode="auto">
          <a:xfrm>
            <a:off x="968375" y="5000624"/>
            <a:ext cx="5225948" cy="1133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fi-FI" altLang="fi-FI" dirty="0"/>
              <a:t>Perustuu ruokaviraston 10.3 esittämiin diasarjoihin.</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1902F6-FC81-30EB-1C38-39DCF914DEF8}"/>
              </a:ext>
            </a:extLst>
          </p:cNvPr>
          <p:cNvSpPr>
            <a:spLocks noGrp="1"/>
          </p:cNvSpPr>
          <p:nvPr>
            <p:ph type="title"/>
          </p:nvPr>
        </p:nvSpPr>
        <p:spPr>
          <a:xfrm>
            <a:off x="528098" y="198870"/>
            <a:ext cx="9757458" cy="1325563"/>
          </a:xfrm>
        </p:spPr>
        <p:txBody>
          <a:bodyPr/>
          <a:lstStyle/>
          <a:p>
            <a:r>
              <a:rPr lang="fi-FI" dirty="0"/>
              <a:t>Selvityspyyntö hakemustietojen perusteella</a:t>
            </a:r>
          </a:p>
        </p:txBody>
      </p:sp>
      <p:sp>
        <p:nvSpPr>
          <p:cNvPr id="3" name="Sisällön paikkamerkki 2">
            <a:extLst>
              <a:ext uri="{FF2B5EF4-FFF2-40B4-BE49-F238E27FC236}">
                <a16:creationId xmlns:a16="http://schemas.microsoft.com/office/drawing/2014/main" id="{ED86F8DC-353C-0756-F85B-F55877681931}"/>
              </a:ext>
            </a:extLst>
          </p:cNvPr>
          <p:cNvSpPr>
            <a:spLocks noGrp="1"/>
          </p:cNvSpPr>
          <p:nvPr>
            <p:ph idx="1"/>
          </p:nvPr>
        </p:nvSpPr>
        <p:spPr>
          <a:xfrm>
            <a:off x="528098" y="1524433"/>
            <a:ext cx="10652520" cy="4351338"/>
          </a:xfrm>
        </p:spPr>
        <p:txBody>
          <a:bodyPr/>
          <a:lstStyle/>
          <a:p>
            <a:r>
              <a:rPr lang="fi-FI" sz="2400" dirty="0"/>
              <a:t>Ruokohelpi</a:t>
            </a:r>
          </a:p>
          <a:p>
            <a:pPr lvl="1"/>
            <a:r>
              <a:rPr lang="fi-FI" sz="2000" dirty="0"/>
              <a:t>Tukihaun päättymisen jälkeen selvityspyyntö </a:t>
            </a:r>
            <a:r>
              <a:rPr lang="fi-FI" sz="2000" b="1" dirty="0"/>
              <a:t>kaikille lohkoille</a:t>
            </a:r>
            <a:r>
              <a:rPr lang="fi-FI" sz="2000" dirty="0"/>
              <a:t>, joille on ilmoitettu ruokohelpi</a:t>
            </a:r>
          </a:p>
          <a:p>
            <a:pPr lvl="1"/>
            <a:r>
              <a:rPr lang="fi-FI" sz="2000" dirty="0"/>
              <a:t>Kuvasta erotuttava ruokohelven niitto tai sadonkorjuu</a:t>
            </a:r>
          </a:p>
          <a:p>
            <a:pPr lvl="1"/>
            <a:r>
              <a:rPr lang="fi-FI" sz="2000" dirty="0"/>
              <a:t>Vastausaikaa on kevääseen 2026 saakka</a:t>
            </a:r>
            <a:endParaRPr lang="fi-FI" sz="2400" dirty="0"/>
          </a:p>
          <a:p>
            <a:r>
              <a:rPr lang="fi-FI" sz="2400" dirty="0"/>
              <a:t>Monimuotoisuuskasvit</a:t>
            </a:r>
          </a:p>
          <a:p>
            <a:pPr lvl="1"/>
            <a:r>
              <a:rPr lang="fi-FI" sz="2000" dirty="0"/>
              <a:t>Tehdään tukihaun päättymisen jälkeen </a:t>
            </a:r>
            <a:r>
              <a:rPr lang="fi-FI" sz="2000" b="1" dirty="0"/>
              <a:t>otos lohkoista</a:t>
            </a:r>
            <a:r>
              <a:rPr lang="fi-FI" sz="2000" dirty="0"/>
              <a:t>, joille lähetetään selvityspyyntö</a:t>
            </a:r>
            <a:endParaRPr lang="fi-FI" sz="2000" dirty="0">
              <a:solidFill>
                <a:srgbClr val="FF0000"/>
              </a:solidFill>
            </a:endParaRPr>
          </a:p>
          <a:p>
            <a:pPr lvl="1"/>
            <a:r>
              <a:rPr lang="fi-FI" sz="2000" dirty="0"/>
              <a:t>Loppuosaa lohkoista seurataan satelliitilla kuten viime vuonna</a:t>
            </a:r>
          </a:p>
          <a:p>
            <a:pPr lvl="1"/>
            <a:r>
              <a:rPr lang="fi-FI" sz="2000" dirty="0"/>
              <a:t>Vastauksen voi lähettää, kun ehtojen mukainen kasvusto on todettavissa</a:t>
            </a:r>
          </a:p>
          <a:p>
            <a:pPr lvl="2"/>
            <a:r>
              <a:rPr lang="fi-FI" sz="1800" dirty="0"/>
              <a:t>Voit saada lisäksi selvityspyynnön kasvuston säilyttämisestä, jos otat kuvan ennen 1.8.</a:t>
            </a:r>
          </a:p>
          <a:p>
            <a:r>
              <a:rPr lang="fi-FI" sz="2400" dirty="0"/>
              <a:t>Puutarhakasvien vaihtoehtoinen kasvinsuojelu, katteen käyttö</a:t>
            </a:r>
          </a:p>
          <a:p>
            <a:pPr lvl="1"/>
            <a:r>
              <a:rPr lang="fi-FI" sz="2000" dirty="0"/>
              <a:t>Tukihaun päättymisen jälkeen kuvapyyntö </a:t>
            </a:r>
            <a:r>
              <a:rPr lang="fi-FI" sz="2000" b="1" dirty="0"/>
              <a:t>kaikille lohkoille</a:t>
            </a:r>
            <a:r>
              <a:rPr lang="fi-FI" sz="2000" dirty="0"/>
              <a:t>, joille on kyseinen toimenpide ilmoitettu</a:t>
            </a:r>
          </a:p>
          <a:p>
            <a:pPr lvl="1"/>
            <a:r>
              <a:rPr lang="fi-FI" sz="2000" dirty="0"/>
              <a:t>Kuvavastauksen voi lähettää heti, kun lohkolla on ehtojen mukainen kate</a:t>
            </a:r>
          </a:p>
          <a:p>
            <a:pPr lvl="1"/>
            <a:endParaRPr lang="fi-FI" dirty="0"/>
          </a:p>
        </p:txBody>
      </p:sp>
    </p:spTree>
    <p:extLst>
      <p:ext uri="{BB962C8B-B14F-4D97-AF65-F5344CB8AC3E}">
        <p14:creationId xmlns:p14="http://schemas.microsoft.com/office/powerpoint/2010/main" val="188239014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490EEAE-58F3-E938-EBBA-BED4DB90EFFE}"/>
              </a:ext>
            </a:extLst>
          </p:cNvPr>
          <p:cNvSpPr>
            <a:spLocks noGrp="1"/>
          </p:cNvSpPr>
          <p:nvPr>
            <p:ph type="title"/>
          </p:nvPr>
        </p:nvSpPr>
        <p:spPr>
          <a:xfrm>
            <a:off x="416131" y="349639"/>
            <a:ext cx="9757458" cy="669713"/>
          </a:xfrm>
        </p:spPr>
        <p:txBody>
          <a:bodyPr>
            <a:normAutofit fontScale="90000"/>
          </a:bodyPr>
          <a:lstStyle/>
          <a:p>
            <a:r>
              <a:rPr lang="fi-FI" dirty="0"/>
              <a:t>Hakemustietojen perusteella lähetettävät selvityspyynnöt</a:t>
            </a:r>
            <a:endParaRPr lang="fi-FI" dirty="0">
              <a:highlight>
                <a:srgbClr val="FFFF00"/>
              </a:highlight>
            </a:endParaRPr>
          </a:p>
        </p:txBody>
      </p:sp>
      <p:graphicFrame>
        <p:nvGraphicFramePr>
          <p:cNvPr id="4" name="Taulukko 4" descr="Selvityspyyntöjen aikataulu">
            <a:extLst>
              <a:ext uri="{FF2B5EF4-FFF2-40B4-BE49-F238E27FC236}">
                <a16:creationId xmlns:a16="http://schemas.microsoft.com/office/drawing/2014/main" id="{731E59E3-0E5E-716F-E70B-745EE2DEFC9B}"/>
              </a:ext>
            </a:extLst>
          </p:cNvPr>
          <p:cNvGraphicFramePr>
            <a:graphicFrameLocks noGrp="1"/>
          </p:cNvGraphicFramePr>
          <p:nvPr>
            <p:ph idx="1"/>
          </p:nvPr>
        </p:nvGraphicFramePr>
        <p:xfrm>
          <a:off x="395238" y="2010178"/>
          <a:ext cx="11325706" cy="4078650"/>
        </p:xfrm>
        <a:graphic>
          <a:graphicData uri="http://schemas.openxmlformats.org/drawingml/2006/table">
            <a:tbl>
              <a:tblPr firstRow="1" bandRow="1">
                <a:tableStyleId>{C083E6E3-FA7D-4D7B-A595-EF9225AFEA82}</a:tableStyleId>
              </a:tblPr>
              <a:tblGrid>
                <a:gridCol w="2410307">
                  <a:extLst>
                    <a:ext uri="{9D8B030D-6E8A-4147-A177-3AD203B41FA5}">
                      <a16:colId xmlns:a16="http://schemas.microsoft.com/office/drawing/2014/main" val="1343873696"/>
                    </a:ext>
                  </a:extLst>
                </a:gridCol>
                <a:gridCol w="1797628">
                  <a:extLst>
                    <a:ext uri="{9D8B030D-6E8A-4147-A177-3AD203B41FA5}">
                      <a16:colId xmlns:a16="http://schemas.microsoft.com/office/drawing/2014/main" val="919918858"/>
                    </a:ext>
                  </a:extLst>
                </a:gridCol>
                <a:gridCol w="1828800">
                  <a:extLst>
                    <a:ext uri="{9D8B030D-6E8A-4147-A177-3AD203B41FA5}">
                      <a16:colId xmlns:a16="http://schemas.microsoft.com/office/drawing/2014/main" val="455818372"/>
                    </a:ext>
                  </a:extLst>
                </a:gridCol>
                <a:gridCol w="1631372">
                  <a:extLst>
                    <a:ext uri="{9D8B030D-6E8A-4147-A177-3AD203B41FA5}">
                      <a16:colId xmlns:a16="http://schemas.microsoft.com/office/drawing/2014/main" val="3478752204"/>
                    </a:ext>
                  </a:extLst>
                </a:gridCol>
                <a:gridCol w="1880755">
                  <a:extLst>
                    <a:ext uri="{9D8B030D-6E8A-4147-A177-3AD203B41FA5}">
                      <a16:colId xmlns:a16="http://schemas.microsoft.com/office/drawing/2014/main" val="2380441845"/>
                    </a:ext>
                  </a:extLst>
                </a:gridCol>
                <a:gridCol w="1776844">
                  <a:extLst>
                    <a:ext uri="{9D8B030D-6E8A-4147-A177-3AD203B41FA5}">
                      <a16:colId xmlns:a16="http://schemas.microsoft.com/office/drawing/2014/main" val="2814901189"/>
                    </a:ext>
                  </a:extLst>
                </a:gridCol>
              </a:tblGrid>
              <a:tr h="531541">
                <a:tc>
                  <a:txBody>
                    <a:bodyPr/>
                    <a:lstStyle/>
                    <a:p>
                      <a:r>
                        <a:rPr lang="fi-FI" dirty="0"/>
                        <a:t>Tarkasteltava asia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dirty="0"/>
                        <a:t>Kesäkuu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dirty="0"/>
                        <a:t>Heinäkuu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dirty="0"/>
                        <a:t>Elokuu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dirty="0"/>
                        <a:t>Syyskuu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dirty="0"/>
                        <a:t>Lokakuu – Kesäkuu 2026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682246"/>
                  </a:ext>
                </a:extLst>
              </a:tr>
              <a:tr h="1071888">
                <a:tc>
                  <a:txBody>
                    <a:bodyPr/>
                    <a:lstStyle/>
                    <a:p>
                      <a:pPr marL="0" algn="l" defTabSz="914400" rtl="0" eaLnBrk="1" latinLnBrk="0" hangingPunct="1"/>
                      <a:r>
                        <a:rPr lang="fi-FI" sz="1400" b="1" kern="1200" dirty="0">
                          <a:solidFill>
                            <a:schemeClr val="tx1"/>
                          </a:solidFill>
                          <a:latin typeface="+mn-lt"/>
                          <a:ea typeface="+mn-ea"/>
                          <a:cs typeface="+mn-cs"/>
                        </a:rPr>
                        <a:t>Monimuotoisuuskasvit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1954621"/>
                  </a:ext>
                </a:extLst>
              </a:tr>
              <a:tr h="1178953">
                <a:tc>
                  <a:txBody>
                    <a:bodyPr/>
                    <a:lstStyle/>
                    <a:p>
                      <a:r>
                        <a:rPr lang="fi-FI" sz="1400" b="1" kern="1200" dirty="0">
                          <a:solidFill>
                            <a:schemeClr val="tx1"/>
                          </a:solidFill>
                          <a:latin typeface="+mn-lt"/>
                          <a:ea typeface="+mn-ea"/>
                          <a:cs typeface="+mn-cs"/>
                        </a:rPr>
                        <a:t>Puutarhakasvien vaihtoehtoinen kasvinsuojelu,</a:t>
                      </a:r>
                    </a:p>
                    <a:p>
                      <a:r>
                        <a:rPr lang="fi-FI" sz="1400" b="1" kern="1200" dirty="0">
                          <a:solidFill>
                            <a:schemeClr val="tx1"/>
                          </a:solidFill>
                          <a:latin typeface="+mn-lt"/>
                          <a:ea typeface="+mn-ea"/>
                          <a:cs typeface="+mn-cs"/>
                        </a:rPr>
                        <a:t>Katteen käyttö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2878225"/>
                  </a:ext>
                </a:extLst>
              </a:tr>
              <a:tr h="1187729">
                <a:tc>
                  <a:txBody>
                    <a:bodyPr/>
                    <a:lstStyle/>
                    <a:p>
                      <a:r>
                        <a:rPr lang="fi-FI" sz="1400" b="1" dirty="0"/>
                        <a:t>Ruokohelpi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8339593"/>
                  </a:ext>
                </a:extLst>
              </a:tr>
            </a:tbl>
          </a:graphicData>
        </a:graphic>
      </p:graphicFrame>
      <p:sp>
        <p:nvSpPr>
          <p:cNvPr id="22" name="Tekstiruutu 21">
            <a:extLst>
              <a:ext uri="{FF2B5EF4-FFF2-40B4-BE49-F238E27FC236}">
                <a16:creationId xmlns:a16="http://schemas.microsoft.com/office/drawing/2014/main" id="{304BA70E-79BE-35E2-240A-34D8CC0664CF}"/>
              </a:ext>
            </a:extLst>
          </p:cNvPr>
          <p:cNvSpPr txBox="1"/>
          <p:nvPr/>
        </p:nvSpPr>
        <p:spPr>
          <a:xfrm>
            <a:off x="283365" y="6130481"/>
            <a:ext cx="7666829" cy="369332"/>
          </a:xfrm>
          <a:prstGeom prst="rect">
            <a:avLst/>
          </a:prstGeom>
          <a:noFill/>
        </p:spPr>
        <p:txBody>
          <a:bodyPr wrap="square" rtlCol="0">
            <a:spAutoFit/>
          </a:bodyPr>
          <a:lstStyle/>
          <a:p>
            <a:r>
              <a:rPr lang="fi-FI" dirty="0"/>
              <a:t>Selvityspyyntöjä voi lähteä myös myöhemmin kesällä, jos hakemusta muutetaan</a:t>
            </a:r>
          </a:p>
        </p:txBody>
      </p:sp>
      <p:grpSp>
        <p:nvGrpSpPr>
          <p:cNvPr id="25" name="Ryhmä 24" descr="Hakemustietojen perusteella lähetettävät selvityspyynnöt, aikataulu">
            <a:extLst>
              <a:ext uri="{FF2B5EF4-FFF2-40B4-BE49-F238E27FC236}">
                <a16:creationId xmlns:a16="http://schemas.microsoft.com/office/drawing/2014/main" id="{67E21307-750E-03B6-429A-DD223C6AA122}"/>
              </a:ext>
            </a:extLst>
          </p:cNvPr>
          <p:cNvGrpSpPr/>
          <p:nvPr/>
        </p:nvGrpSpPr>
        <p:grpSpPr>
          <a:xfrm>
            <a:off x="416132" y="1421854"/>
            <a:ext cx="11304812" cy="4609952"/>
            <a:chOff x="416132" y="1421854"/>
            <a:chExt cx="11304812" cy="4609952"/>
          </a:xfrm>
        </p:grpSpPr>
        <p:sp>
          <p:nvSpPr>
            <p:cNvPr id="5" name="Vuokaaviosymboli: Vaihtoehtoinen käsittely 4">
              <a:extLst>
                <a:ext uri="{FF2B5EF4-FFF2-40B4-BE49-F238E27FC236}">
                  <a16:creationId xmlns:a16="http://schemas.microsoft.com/office/drawing/2014/main" id="{6BD468EA-F7EC-487B-3F3E-34DBEF66EE7D}"/>
                </a:ext>
              </a:extLst>
            </p:cNvPr>
            <p:cNvSpPr/>
            <p:nvPr/>
          </p:nvSpPr>
          <p:spPr>
            <a:xfrm>
              <a:off x="4649416" y="3028453"/>
              <a:ext cx="701901" cy="236491"/>
            </a:xfrm>
            <a:prstGeom prst="flowChartAlternateProcess">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FFFFFF"/>
                  </a:solidFill>
                  <a:effectLst/>
                  <a:uLnTx/>
                  <a:uFillTx/>
                  <a:latin typeface="Calibri" panose="020F0502020204030204"/>
                  <a:ea typeface="+mn-ea"/>
                  <a:cs typeface="+mn-cs"/>
                </a:rPr>
                <a:t>Viikko 27</a:t>
              </a:r>
              <a:endParaRPr kumimoji="0" lang="fi-FI"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Vuokaaviosymboli: Vaihtoehtoinen käsittely 5">
              <a:extLst>
                <a:ext uri="{FF2B5EF4-FFF2-40B4-BE49-F238E27FC236}">
                  <a16:creationId xmlns:a16="http://schemas.microsoft.com/office/drawing/2014/main" id="{46CAA45D-A411-3D05-F659-5E0A60BD3D6D}"/>
                </a:ext>
              </a:extLst>
            </p:cNvPr>
            <p:cNvSpPr/>
            <p:nvPr/>
          </p:nvSpPr>
          <p:spPr>
            <a:xfrm>
              <a:off x="7804991" y="1448246"/>
              <a:ext cx="521843" cy="307539"/>
            </a:xfrm>
            <a:prstGeom prst="flowChartAlternateProcess">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Vuokaaviosymboli: Vaihtoehtoinen käsittely 6">
              <a:extLst>
                <a:ext uri="{FF2B5EF4-FFF2-40B4-BE49-F238E27FC236}">
                  <a16:creationId xmlns:a16="http://schemas.microsoft.com/office/drawing/2014/main" id="{AA10B9B7-00FF-ACE7-76D5-84F56E354AEE}"/>
                </a:ext>
              </a:extLst>
            </p:cNvPr>
            <p:cNvSpPr/>
            <p:nvPr/>
          </p:nvSpPr>
          <p:spPr>
            <a:xfrm>
              <a:off x="3671444" y="1444737"/>
              <a:ext cx="543454" cy="311048"/>
            </a:xfrm>
            <a:prstGeom prst="flowChartAlternateProcess">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Tekstiruutu 7">
              <a:extLst>
                <a:ext uri="{FF2B5EF4-FFF2-40B4-BE49-F238E27FC236}">
                  <a16:creationId xmlns:a16="http://schemas.microsoft.com/office/drawing/2014/main" id="{481A2C64-6D34-346C-7BEB-4A6BD7ED64EE}"/>
                </a:ext>
              </a:extLst>
            </p:cNvPr>
            <p:cNvSpPr txBox="1"/>
            <p:nvPr/>
          </p:nvSpPr>
          <p:spPr>
            <a:xfrm>
              <a:off x="4282932" y="1424456"/>
              <a:ext cx="31589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700" b="0" i="0" u="none" strike="noStrike" kern="1200" cap="none" spc="0" normalizeH="0" baseline="0" noProof="0" dirty="0">
                  <a:ln>
                    <a:noFill/>
                  </a:ln>
                  <a:solidFill>
                    <a:srgbClr val="343841"/>
                  </a:solidFill>
                  <a:effectLst/>
                  <a:uLnTx/>
                  <a:uFillTx/>
                  <a:latin typeface="Calibri" panose="020F0502020204030204"/>
                  <a:ea typeface="+mn-ea"/>
                  <a:cs typeface="+mn-cs"/>
                </a:rPr>
                <a:t>Selvityspyyntöjä</a:t>
              </a:r>
              <a:r>
                <a:rPr kumimoji="0" lang="fi-FI" sz="1800" b="0" i="0" u="none" strike="noStrike" kern="1200" cap="none" spc="0" normalizeH="0" baseline="0" noProof="0" dirty="0">
                  <a:ln>
                    <a:noFill/>
                  </a:ln>
                  <a:solidFill>
                    <a:srgbClr val="343841"/>
                  </a:solidFill>
                  <a:effectLst/>
                  <a:uLnTx/>
                  <a:uFillTx/>
                  <a:latin typeface="Calibri" panose="020F0502020204030204"/>
                  <a:ea typeface="+mn-ea"/>
                  <a:cs typeface="+mn-cs"/>
                </a:rPr>
                <a:t> lähtee viljelijälle</a:t>
              </a:r>
            </a:p>
          </p:txBody>
        </p:sp>
        <p:sp>
          <p:nvSpPr>
            <p:cNvPr id="9" name="Tekstiruutu 8">
              <a:extLst>
                <a:ext uri="{FF2B5EF4-FFF2-40B4-BE49-F238E27FC236}">
                  <a16:creationId xmlns:a16="http://schemas.microsoft.com/office/drawing/2014/main" id="{839BA3FC-66AB-DE8D-A39B-A9C577DD3066}"/>
                </a:ext>
              </a:extLst>
            </p:cNvPr>
            <p:cNvSpPr txBox="1"/>
            <p:nvPr/>
          </p:nvSpPr>
          <p:spPr>
            <a:xfrm>
              <a:off x="8314581" y="1421854"/>
              <a:ext cx="30646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700" b="0" i="0" u="none" strike="noStrike" kern="1200" cap="none" spc="0" normalizeH="0" baseline="0" noProof="0" dirty="0">
                  <a:ln>
                    <a:noFill/>
                  </a:ln>
                  <a:effectLst/>
                  <a:uLnTx/>
                  <a:uFillTx/>
                  <a:latin typeface="Calibri" panose="020F0502020204030204"/>
                  <a:ea typeface="+mn-ea"/>
                  <a:cs typeface="+mn-cs"/>
                </a:rPr>
                <a:t>Hyväksytty</a:t>
              </a:r>
              <a:r>
                <a:rPr kumimoji="0" lang="fi-FI" sz="1800" b="0" i="0" u="none" strike="noStrike" kern="1200" cap="none" spc="0" normalizeH="0" baseline="0" noProof="0" dirty="0">
                  <a:ln>
                    <a:noFill/>
                  </a:ln>
                  <a:solidFill>
                    <a:srgbClr val="343841"/>
                  </a:solidFill>
                  <a:effectLst/>
                  <a:uLnTx/>
                  <a:uFillTx/>
                  <a:latin typeface="Calibri" panose="020F0502020204030204"/>
                  <a:ea typeface="+mn-ea"/>
                  <a:cs typeface="+mn-cs"/>
                </a:rPr>
                <a:t> </a:t>
              </a:r>
              <a:r>
                <a:rPr kumimoji="0" lang="fi-FI" sz="1700" b="0" i="0" u="none" strike="noStrike" kern="1200" cap="none" spc="0" normalizeH="0" baseline="0" noProof="0" dirty="0">
                  <a:ln>
                    <a:noFill/>
                  </a:ln>
                  <a:solidFill>
                    <a:srgbClr val="343841"/>
                  </a:solidFill>
                  <a:effectLst/>
                  <a:uLnTx/>
                  <a:uFillTx/>
                  <a:latin typeface="Calibri" panose="020F0502020204030204"/>
                  <a:ea typeface="+mn-ea"/>
                  <a:cs typeface="+mn-cs"/>
                </a:rPr>
                <a:t>kuvanottoaika</a:t>
              </a:r>
            </a:p>
          </p:txBody>
        </p:sp>
        <p:sp>
          <p:nvSpPr>
            <p:cNvPr id="15" name="Vuokaaviosymboli: Vaihtoehtoinen käsittely 14">
              <a:extLst>
                <a:ext uri="{FF2B5EF4-FFF2-40B4-BE49-F238E27FC236}">
                  <a16:creationId xmlns:a16="http://schemas.microsoft.com/office/drawing/2014/main" id="{158376CC-11C0-9566-04D1-10E4DD70F761}"/>
                </a:ext>
              </a:extLst>
            </p:cNvPr>
            <p:cNvSpPr/>
            <p:nvPr/>
          </p:nvSpPr>
          <p:spPr>
            <a:xfrm>
              <a:off x="4654118" y="3311011"/>
              <a:ext cx="1174727" cy="341086"/>
            </a:xfrm>
            <a:prstGeom prst="flowChartAlternateProcess">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343841"/>
                  </a:solidFill>
                  <a:effectLst/>
                  <a:uLnTx/>
                  <a:uFillTx/>
                  <a:latin typeface="Calibri" panose="020F0502020204030204"/>
                  <a:ea typeface="+mn-ea"/>
                  <a:cs typeface="+mn-cs"/>
                </a:rPr>
                <a:t>Kun kasvusto on tunnistettavissa</a:t>
              </a:r>
            </a:p>
          </p:txBody>
        </p:sp>
        <p:sp>
          <p:nvSpPr>
            <p:cNvPr id="16" name="Vuokaaviosymboli: Vaihtoehtoinen käsittely 15">
              <a:extLst>
                <a:ext uri="{FF2B5EF4-FFF2-40B4-BE49-F238E27FC236}">
                  <a16:creationId xmlns:a16="http://schemas.microsoft.com/office/drawing/2014/main" id="{8A76F7D4-7D51-95F1-D1EE-3FDF5A1779FA}"/>
                </a:ext>
              </a:extLst>
            </p:cNvPr>
            <p:cNvSpPr/>
            <p:nvPr/>
          </p:nvSpPr>
          <p:spPr>
            <a:xfrm>
              <a:off x="10565808" y="3311011"/>
              <a:ext cx="559492" cy="341086"/>
            </a:xfrm>
            <a:prstGeom prst="flowChartAlternateProcess">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000" dirty="0">
                  <a:solidFill>
                    <a:srgbClr val="343841"/>
                  </a:solidFill>
                  <a:latin typeface="Calibri" panose="020F0502020204030204"/>
                </a:rPr>
                <a:t>13.10</a:t>
              </a:r>
              <a:r>
                <a:rPr kumimoji="0" lang="fi-FI" sz="1000" b="0" i="0" u="none" strike="noStrike" kern="1200" cap="none" spc="0" normalizeH="0" baseline="0" noProof="0" dirty="0">
                  <a:ln>
                    <a:noFill/>
                  </a:ln>
                  <a:solidFill>
                    <a:srgbClr val="343841"/>
                  </a:solidFill>
                  <a:effectLst/>
                  <a:uLnTx/>
                  <a:uFillTx/>
                  <a:latin typeface="Calibri" panose="020F0502020204030204"/>
                  <a:ea typeface="+mn-ea"/>
                  <a:cs typeface="+mn-cs"/>
                </a:rPr>
                <a:t>.</a:t>
              </a:r>
            </a:p>
          </p:txBody>
        </p:sp>
        <p:cxnSp>
          <p:nvCxnSpPr>
            <p:cNvPr id="19" name="Suora yhdysviiva 18">
              <a:extLst>
                <a:ext uri="{FF2B5EF4-FFF2-40B4-BE49-F238E27FC236}">
                  <a16:creationId xmlns:a16="http://schemas.microsoft.com/office/drawing/2014/main" id="{4A31CCF2-5192-9B36-4ECB-5A0D40ADE07B}"/>
                </a:ext>
              </a:extLst>
            </p:cNvPr>
            <p:cNvCxnSpPr>
              <a:cxnSpLocks/>
              <a:stCxn id="15" idx="3"/>
              <a:endCxn id="16" idx="1"/>
            </p:cNvCxnSpPr>
            <p:nvPr/>
          </p:nvCxnSpPr>
          <p:spPr>
            <a:xfrm>
              <a:off x="5828845" y="3481554"/>
              <a:ext cx="4736963"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9" name="Vuokaaviosymboli: Vaihtoehtoinen käsittely 38">
              <a:extLst>
                <a:ext uri="{FF2B5EF4-FFF2-40B4-BE49-F238E27FC236}">
                  <a16:creationId xmlns:a16="http://schemas.microsoft.com/office/drawing/2014/main" id="{8343CECB-4486-BCCC-6A12-1108B7BBB6B9}"/>
                </a:ext>
              </a:extLst>
            </p:cNvPr>
            <p:cNvSpPr/>
            <p:nvPr/>
          </p:nvSpPr>
          <p:spPr>
            <a:xfrm>
              <a:off x="3148003" y="4427520"/>
              <a:ext cx="1338196" cy="360073"/>
            </a:xfrm>
            <a:prstGeom prst="flowChartAlternateProcess">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343841"/>
                  </a:solidFill>
                  <a:effectLst/>
                  <a:uLnTx/>
                  <a:uFillTx/>
                  <a:latin typeface="Calibri" panose="020F0502020204030204"/>
                  <a:ea typeface="+mn-ea"/>
                  <a:cs typeface="+mn-cs"/>
                </a:rPr>
                <a:t>Kun kate on ehtojen mukainen</a:t>
              </a:r>
            </a:p>
          </p:txBody>
        </p:sp>
        <p:sp>
          <p:nvSpPr>
            <p:cNvPr id="40" name="Vuokaaviosymboli: Vaihtoehtoinen käsittely 39">
              <a:extLst>
                <a:ext uri="{FF2B5EF4-FFF2-40B4-BE49-F238E27FC236}">
                  <a16:creationId xmlns:a16="http://schemas.microsoft.com/office/drawing/2014/main" id="{11A02B6F-33F6-7859-57C0-11558A1E3994}"/>
                </a:ext>
              </a:extLst>
            </p:cNvPr>
            <p:cNvSpPr/>
            <p:nvPr/>
          </p:nvSpPr>
          <p:spPr>
            <a:xfrm>
              <a:off x="10570570" y="4426809"/>
              <a:ext cx="559492" cy="360073"/>
            </a:xfrm>
            <a:prstGeom prst="flowChartAlternateProcess">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000" dirty="0">
                  <a:solidFill>
                    <a:srgbClr val="343841"/>
                  </a:solidFill>
                  <a:latin typeface="Calibri" panose="020F0502020204030204"/>
                </a:rPr>
                <a:t>13</a:t>
              </a:r>
              <a:r>
                <a:rPr kumimoji="0" lang="fi-FI" sz="1000" b="0" i="0" u="none" strike="noStrike" kern="1200" cap="none" spc="0" normalizeH="0" baseline="0" noProof="0" dirty="0">
                  <a:ln>
                    <a:noFill/>
                  </a:ln>
                  <a:solidFill>
                    <a:srgbClr val="343841"/>
                  </a:solidFill>
                  <a:effectLst/>
                  <a:uLnTx/>
                  <a:uFillTx/>
                  <a:latin typeface="Calibri" panose="020F0502020204030204"/>
                  <a:ea typeface="+mn-ea"/>
                  <a:cs typeface="+mn-cs"/>
                </a:rPr>
                <a:t>.10.</a:t>
              </a:r>
            </a:p>
          </p:txBody>
        </p:sp>
        <p:cxnSp>
          <p:nvCxnSpPr>
            <p:cNvPr id="41" name="Suora yhdysviiva 40">
              <a:extLst>
                <a:ext uri="{FF2B5EF4-FFF2-40B4-BE49-F238E27FC236}">
                  <a16:creationId xmlns:a16="http://schemas.microsoft.com/office/drawing/2014/main" id="{1501400B-19AC-4AEA-BA06-248DCB6A5C7D}"/>
                </a:ext>
              </a:extLst>
            </p:cNvPr>
            <p:cNvCxnSpPr>
              <a:cxnSpLocks/>
              <a:stCxn id="39" idx="3"/>
              <a:endCxn id="40" idx="1"/>
            </p:cNvCxnSpPr>
            <p:nvPr/>
          </p:nvCxnSpPr>
          <p:spPr>
            <a:xfrm flipV="1">
              <a:off x="4486199" y="4606846"/>
              <a:ext cx="6084371" cy="711"/>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70" name="Vuokaaviosymboli: Vaihtoehtoinen käsittely 69">
              <a:extLst>
                <a:ext uri="{FF2B5EF4-FFF2-40B4-BE49-F238E27FC236}">
                  <a16:creationId xmlns:a16="http://schemas.microsoft.com/office/drawing/2014/main" id="{9BD0D279-5F1D-59A5-0363-83E41912FB56}"/>
                </a:ext>
              </a:extLst>
            </p:cNvPr>
            <p:cNvSpPr/>
            <p:nvPr/>
          </p:nvSpPr>
          <p:spPr>
            <a:xfrm>
              <a:off x="4486200" y="5693746"/>
              <a:ext cx="1342646" cy="338060"/>
            </a:xfrm>
            <a:prstGeom prst="flowChartAlternateProcess">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343841"/>
                  </a:solidFill>
                  <a:effectLst/>
                  <a:uLnTx/>
                  <a:uFillTx/>
                  <a:latin typeface="Calibri" panose="020F0502020204030204"/>
                  <a:ea typeface="+mn-ea"/>
                  <a:cs typeface="+mn-cs"/>
                </a:rPr>
                <a:t>Kun vuoden 2025 kasvusto on niitetty</a:t>
              </a:r>
            </a:p>
          </p:txBody>
        </p:sp>
        <p:sp>
          <p:nvSpPr>
            <p:cNvPr id="71" name="Vuokaaviosymboli: Vaihtoehtoinen käsittely 70">
              <a:extLst>
                <a:ext uri="{FF2B5EF4-FFF2-40B4-BE49-F238E27FC236}">
                  <a16:creationId xmlns:a16="http://schemas.microsoft.com/office/drawing/2014/main" id="{1F8BD116-584F-D2F2-AA85-C78842DD44BA}"/>
                </a:ext>
              </a:extLst>
            </p:cNvPr>
            <p:cNvSpPr/>
            <p:nvPr/>
          </p:nvSpPr>
          <p:spPr>
            <a:xfrm>
              <a:off x="11197324" y="5693746"/>
              <a:ext cx="523620" cy="338060"/>
            </a:xfrm>
            <a:prstGeom prst="flowChartAlternateProcess">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343841"/>
                  </a:solidFill>
                  <a:effectLst/>
                  <a:uLnTx/>
                  <a:uFillTx/>
                  <a:latin typeface="Calibri" panose="020F0502020204030204"/>
                  <a:ea typeface="+mn-ea"/>
                  <a:cs typeface="+mn-cs"/>
                </a:rPr>
                <a:t>30.6.</a:t>
              </a:r>
            </a:p>
          </p:txBody>
        </p:sp>
        <p:cxnSp>
          <p:nvCxnSpPr>
            <p:cNvPr id="72" name="Suora yhdysviiva 71">
              <a:extLst>
                <a:ext uri="{FF2B5EF4-FFF2-40B4-BE49-F238E27FC236}">
                  <a16:creationId xmlns:a16="http://schemas.microsoft.com/office/drawing/2014/main" id="{7B1698AF-A1BB-FC06-3515-C66E27945051}"/>
                </a:ext>
              </a:extLst>
            </p:cNvPr>
            <p:cNvCxnSpPr>
              <a:cxnSpLocks/>
              <a:stCxn id="70" idx="3"/>
              <a:endCxn id="71" idx="1"/>
            </p:cNvCxnSpPr>
            <p:nvPr/>
          </p:nvCxnSpPr>
          <p:spPr>
            <a:xfrm>
              <a:off x="5828846" y="5862776"/>
              <a:ext cx="5368478"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 name="Vuokaaviosymboli: Vaihtoehtoinen käsittely 2">
              <a:extLst>
                <a:ext uri="{FF2B5EF4-FFF2-40B4-BE49-F238E27FC236}">
                  <a16:creationId xmlns:a16="http://schemas.microsoft.com/office/drawing/2014/main" id="{903602B6-94BB-AE38-7CB5-4BE3B69FE834}"/>
                </a:ext>
              </a:extLst>
            </p:cNvPr>
            <p:cNvSpPr/>
            <p:nvPr/>
          </p:nvSpPr>
          <p:spPr>
            <a:xfrm>
              <a:off x="416132" y="1444737"/>
              <a:ext cx="524267" cy="311047"/>
            </a:xfrm>
            <a:prstGeom prst="flowChartAlternateProcess">
              <a:avLst/>
            </a:prstGeom>
            <a:solidFill>
              <a:srgbClr val="FF86C7"/>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ekstiruutu 10">
              <a:extLst>
                <a:ext uri="{FF2B5EF4-FFF2-40B4-BE49-F238E27FC236}">
                  <a16:creationId xmlns:a16="http://schemas.microsoft.com/office/drawing/2014/main" id="{989585BC-99CD-82C7-8554-55361897180B}"/>
                </a:ext>
              </a:extLst>
            </p:cNvPr>
            <p:cNvSpPr txBox="1"/>
            <p:nvPr/>
          </p:nvSpPr>
          <p:spPr>
            <a:xfrm>
              <a:off x="940400" y="1432151"/>
              <a:ext cx="2600562"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700" b="0" i="0" u="none" strike="noStrike" kern="1200" cap="none" spc="0" normalizeH="0" baseline="0" noProof="0" dirty="0">
                  <a:ln>
                    <a:noFill/>
                  </a:ln>
                  <a:solidFill>
                    <a:srgbClr val="343841"/>
                  </a:solidFill>
                  <a:effectLst/>
                  <a:uLnTx/>
                  <a:uFillTx/>
                  <a:latin typeface="Calibri" panose="020F0502020204030204"/>
                  <a:ea typeface="+mn-ea"/>
                  <a:cs typeface="+mn-cs"/>
                </a:rPr>
                <a:t>Hakemuksen muutosaika</a:t>
              </a:r>
            </a:p>
          </p:txBody>
        </p:sp>
        <p:sp>
          <p:nvSpPr>
            <p:cNvPr id="17" name="Vuokaaviosymboli: Vaihtoehtoinen käsittely 16">
              <a:extLst>
                <a:ext uri="{FF2B5EF4-FFF2-40B4-BE49-F238E27FC236}">
                  <a16:creationId xmlns:a16="http://schemas.microsoft.com/office/drawing/2014/main" id="{8926E284-6117-1AD2-DBA0-0EAE983694A0}"/>
                </a:ext>
              </a:extLst>
            </p:cNvPr>
            <p:cNvSpPr/>
            <p:nvPr/>
          </p:nvSpPr>
          <p:spPr>
            <a:xfrm>
              <a:off x="10019961" y="2738445"/>
              <a:ext cx="559492" cy="286613"/>
            </a:xfrm>
            <a:prstGeom prst="flowChartAlternateProcess">
              <a:avLst/>
            </a:prstGeom>
            <a:solidFill>
              <a:schemeClr val="accent1">
                <a:lumMod val="40000"/>
                <a:lumOff val="6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chemeClr val="tx1"/>
                  </a:solidFill>
                  <a:effectLst/>
                  <a:uLnTx/>
                  <a:uFillTx/>
                  <a:latin typeface="Calibri" panose="020F0502020204030204"/>
                  <a:ea typeface="+mn-ea"/>
                  <a:cs typeface="+mn-cs"/>
                </a:rPr>
                <a:t>1.10.</a:t>
              </a:r>
              <a:endParaRPr kumimoji="0" lang="fi-FI" sz="18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23" name="Vuokaaviosymboli: Vaihtoehtoinen käsittely 22">
              <a:extLst>
                <a:ext uri="{FF2B5EF4-FFF2-40B4-BE49-F238E27FC236}">
                  <a16:creationId xmlns:a16="http://schemas.microsoft.com/office/drawing/2014/main" id="{2F3CDD58-7886-372D-DE6C-DAED6E8C31B2}"/>
                </a:ext>
              </a:extLst>
            </p:cNvPr>
            <p:cNvSpPr/>
            <p:nvPr/>
          </p:nvSpPr>
          <p:spPr>
            <a:xfrm>
              <a:off x="4002290" y="2740668"/>
              <a:ext cx="567574" cy="286613"/>
            </a:xfrm>
            <a:prstGeom prst="flowChartAlternateProcess">
              <a:avLst/>
            </a:prstGeom>
            <a:solidFill>
              <a:schemeClr val="accent1">
                <a:lumMod val="40000"/>
                <a:lumOff val="6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chemeClr val="tx1"/>
                  </a:solidFill>
                  <a:effectLst/>
                  <a:uLnTx/>
                  <a:uFillTx/>
                  <a:latin typeface="Calibri" panose="020F0502020204030204"/>
                  <a:ea typeface="+mn-ea"/>
                  <a:cs typeface="+mn-cs"/>
                </a:rPr>
                <a:t>18.6.</a:t>
              </a:r>
            </a:p>
          </p:txBody>
        </p:sp>
        <p:cxnSp>
          <p:nvCxnSpPr>
            <p:cNvPr id="24" name="Suora yhdysviiva 23">
              <a:extLst>
                <a:ext uri="{FF2B5EF4-FFF2-40B4-BE49-F238E27FC236}">
                  <a16:creationId xmlns:a16="http://schemas.microsoft.com/office/drawing/2014/main" id="{4E132EFD-0FE1-9C62-0A10-3D8D85F8F7C0}"/>
                </a:ext>
              </a:extLst>
            </p:cNvPr>
            <p:cNvCxnSpPr>
              <a:cxnSpLocks/>
              <a:stCxn id="23" idx="3"/>
              <a:endCxn id="17" idx="1"/>
            </p:cNvCxnSpPr>
            <p:nvPr/>
          </p:nvCxnSpPr>
          <p:spPr>
            <a:xfrm flipV="1">
              <a:off x="4569864" y="2881752"/>
              <a:ext cx="5450097" cy="2223"/>
            </a:xfrm>
            <a:prstGeom prst="line">
              <a:avLst/>
            </a:prstGeom>
            <a:ln w="28575">
              <a:solidFill>
                <a:schemeClr val="accent1">
                  <a:lumMod val="40000"/>
                  <a:lumOff val="60000"/>
                </a:schemeClr>
              </a:solidFill>
            </a:ln>
          </p:spPr>
          <p:style>
            <a:lnRef idx="1">
              <a:schemeClr val="accent3"/>
            </a:lnRef>
            <a:fillRef idx="0">
              <a:schemeClr val="accent3"/>
            </a:fillRef>
            <a:effectRef idx="0">
              <a:schemeClr val="accent3"/>
            </a:effectRef>
            <a:fontRef idx="minor">
              <a:schemeClr val="tx1"/>
            </a:fontRef>
          </p:style>
        </p:cxnSp>
        <p:sp>
          <p:nvSpPr>
            <p:cNvPr id="51" name="Vuokaaviosymboli: Vaihtoehtoinen käsittely 50">
              <a:extLst>
                <a:ext uri="{FF2B5EF4-FFF2-40B4-BE49-F238E27FC236}">
                  <a16:creationId xmlns:a16="http://schemas.microsoft.com/office/drawing/2014/main" id="{A6CB485F-75B0-A31C-A193-0FB3E4ADFA5B}"/>
                </a:ext>
              </a:extLst>
            </p:cNvPr>
            <p:cNvSpPr/>
            <p:nvPr/>
          </p:nvSpPr>
          <p:spPr>
            <a:xfrm>
              <a:off x="4654118" y="4163756"/>
              <a:ext cx="708278" cy="235116"/>
            </a:xfrm>
            <a:prstGeom prst="flowChartAlternateProcess">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000" dirty="0">
                  <a:solidFill>
                    <a:srgbClr val="FFFFFF"/>
                  </a:solidFill>
                  <a:latin typeface="Calibri" panose="020F0502020204030204"/>
                </a:rPr>
                <a:t>Viikko 27</a:t>
              </a:r>
              <a:endParaRPr kumimoji="0" lang="fi-FI"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Vuokaaviosymboli: Vaihtoehtoinen käsittely 9">
              <a:extLst>
                <a:ext uri="{FF2B5EF4-FFF2-40B4-BE49-F238E27FC236}">
                  <a16:creationId xmlns:a16="http://schemas.microsoft.com/office/drawing/2014/main" id="{A9DAC40D-3FC5-1D73-B2D4-C36CEBFD54BA}"/>
                </a:ext>
              </a:extLst>
            </p:cNvPr>
            <p:cNvSpPr/>
            <p:nvPr/>
          </p:nvSpPr>
          <p:spPr>
            <a:xfrm>
              <a:off x="4649417" y="5328756"/>
              <a:ext cx="701900" cy="227958"/>
            </a:xfrm>
            <a:prstGeom prst="flowChartAlternateProcess">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000" dirty="0">
                  <a:solidFill>
                    <a:srgbClr val="FFFFFF"/>
                  </a:solidFill>
                  <a:latin typeface="Calibri" panose="020F0502020204030204"/>
                </a:rPr>
                <a:t>Viikko 27</a:t>
              </a:r>
              <a:endParaRPr kumimoji="0" lang="fi-FI"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Vuokaaviosymboli: Vaihtoehtoinen käsittely 11">
              <a:extLst>
                <a:ext uri="{FF2B5EF4-FFF2-40B4-BE49-F238E27FC236}">
                  <a16:creationId xmlns:a16="http://schemas.microsoft.com/office/drawing/2014/main" id="{1A0E2D4C-0289-0FBD-3B4D-8A19E1CA98D5}"/>
                </a:ext>
              </a:extLst>
            </p:cNvPr>
            <p:cNvSpPr/>
            <p:nvPr/>
          </p:nvSpPr>
          <p:spPr>
            <a:xfrm>
              <a:off x="10013583" y="3837415"/>
              <a:ext cx="559492" cy="286613"/>
            </a:xfrm>
            <a:prstGeom prst="flowChartAlternateProcess">
              <a:avLst/>
            </a:prstGeom>
            <a:solidFill>
              <a:schemeClr val="accent1">
                <a:lumMod val="40000"/>
                <a:lumOff val="6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chemeClr val="tx1"/>
                  </a:solidFill>
                  <a:effectLst/>
                  <a:uLnTx/>
                  <a:uFillTx/>
                  <a:latin typeface="Calibri" panose="020F0502020204030204"/>
                  <a:ea typeface="+mn-ea"/>
                  <a:cs typeface="+mn-cs"/>
                </a:rPr>
                <a:t>1.10.</a:t>
              </a:r>
              <a:endParaRPr kumimoji="0" lang="fi-FI" sz="18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13" name="Vuokaaviosymboli: Vaihtoehtoinen käsittely 12">
              <a:extLst>
                <a:ext uri="{FF2B5EF4-FFF2-40B4-BE49-F238E27FC236}">
                  <a16:creationId xmlns:a16="http://schemas.microsoft.com/office/drawing/2014/main" id="{6482292E-89BA-26F7-CF7D-8A543DEF8F31}"/>
                </a:ext>
              </a:extLst>
            </p:cNvPr>
            <p:cNvSpPr/>
            <p:nvPr/>
          </p:nvSpPr>
          <p:spPr>
            <a:xfrm>
              <a:off x="3992788" y="3838669"/>
              <a:ext cx="567574" cy="286613"/>
            </a:xfrm>
            <a:prstGeom prst="flowChartAlternateProcess">
              <a:avLst/>
            </a:prstGeom>
            <a:solidFill>
              <a:schemeClr val="accent1">
                <a:lumMod val="40000"/>
                <a:lumOff val="6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chemeClr val="tx1"/>
                  </a:solidFill>
                  <a:effectLst/>
                  <a:uLnTx/>
                  <a:uFillTx/>
                  <a:latin typeface="Calibri" panose="020F0502020204030204"/>
                  <a:ea typeface="+mn-ea"/>
                  <a:cs typeface="+mn-cs"/>
                </a:rPr>
                <a:t>18.6.</a:t>
              </a:r>
            </a:p>
          </p:txBody>
        </p:sp>
        <p:cxnSp>
          <p:nvCxnSpPr>
            <p:cNvPr id="14" name="Suora yhdysviiva 13">
              <a:extLst>
                <a:ext uri="{FF2B5EF4-FFF2-40B4-BE49-F238E27FC236}">
                  <a16:creationId xmlns:a16="http://schemas.microsoft.com/office/drawing/2014/main" id="{F79543BB-D096-8405-64E8-C19A0255EA97}"/>
                </a:ext>
              </a:extLst>
            </p:cNvPr>
            <p:cNvCxnSpPr>
              <a:cxnSpLocks/>
              <a:stCxn id="13" idx="3"/>
              <a:endCxn id="12" idx="1"/>
            </p:cNvCxnSpPr>
            <p:nvPr/>
          </p:nvCxnSpPr>
          <p:spPr>
            <a:xfrm flipV="1">
              <a:off x="4560362" y="3980722"/>
              <a:ext cx="5453221" cy="1254"/>
            </a:xfrm>
            <a:prstGeom prst="line">
              <a:avLst/>
            </a:prstGeom>
            <a:ln w="28575">
              <a:solidFill>
                <a:schemeClr val="accent1">
                  <a:lumMod val="40000"/>
                  <a:lumOff val="60000"/>
                </a:schemeClr>
              </a:solidFill>
            </a:ln>
          </p:spPr>
          <p:style>
            <a:lnRef idx="1">
              <a:schemeClr val="accent3"/>
            </a:lnRef>
            <a:fillRef idx="0">
              <a:schemeClr val="accent3"/>
            </a:fillRef>
            <a:effectRef idx="0">
              <a:schemeClr val="accent3"/>
            </a:effectRef>
            <a:fontRef idx="minor">
              <a:schemeClr val="tx1"/>
            </a:fontRef>
          </p:style>
        </p:cxnSp>
        <p:sp>
          <p:nvSpPr>
            <p:cNvPr id="18" name="Vuokaaviosymboli: Vaihtoehtoinen käsittely 17">
              <a:extLst>
                <a:ext uri="{FF2B5EF4-FFF2-40B4-BE49-F238E27FC236}">
                  <a16:creationId xmlns:a16="http://schemas.microsoft.com/office/drawing/2014/main" id="{A97107F2-4E2E-2A34-13A3-3196B8B7E655}"/>
                </a:ext>
              </a:extLst>
            </p:cNvPr>
            <p:cNvSpPr/>
            <p:nvPr/>
          </p:nvSpPr>
          <p:spPr>
            <a:xfrm>
              <a:off x="10012694" y="4991993"/>
              <a:ext cx="559492" cy="286613"/>
            </a:xfrm>
            <a:prstGeom prst="flowChartAlternateProcess">
              <a:avLst/>
            </a:prstGeom>
            <a:solidFill>
              <a:schemeClr val="accent1">
                <a:lumMod val="40000"/>
                <a:lumOff val="6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chemeClr val="tx1"/>
                  </a:solidFill>
                  <a:effectLst/>
                  <a:uLnTx/>
                  <a:uFillTx/>
                  <a:latin typeface="Calibri" panose="020F0502020204030204"/>
                  <a:ea typeface="+mn-ea"/>
                  <a:cs typeface="+mn-cs"/>
                </a:rPr>
                <a:t>1.10.</a:t>
              </a:r>
              <a:endParaRPr kumimoji="0" lang="fi-FI" sz="18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20" name="Vuokaaviosymboli: Vaihtoehtoinen käsittely 19">
              <a:extLst>
                <a:ext uri="{FF2B5EF4-FFF2-40B4-BE49-F238E27FC236}">
                  <a16:creationId xmlns:a16="http://schemas.microsoft.com/office/drawing/2014/main" id="{798FFEB6-7A89-C753-E692-19707D43932B}"/>
                </a:ext>
              </a:extLst>
            </p:cNvPr>
            <p:cNvSpPr/>
            <p:nvPr/>
          </p:nvSpPr>
          <p:spPr>
            <a:xfrm>
              <a:off x="3992788" y="5002417"/>
              <a:ext cx="567574" cy="286613"/>
            </a:xfrm>
            <a:prstGeom prst="flowChartAlternateProcess">
              <a:avLst/>
            </a:prstGeom>
            <a:solidFill>
              <a:schemeClr val="accent1">
                <a:lumMod val="40000"/>
                <a:lumOff val="6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i="0" u="none" strike="noStrike" kern="1200" cap="none" spc="0" normalizeH="0" baseline="0" noProof="0" dirty="0">
                  <a:ln>
                    <a:noFill/>
                  </a:ln>
                  <a:solidFill>
                    <a:schemeClr val="tx1"/>
                  </a:solidFill>
                  <a:effectLst/>
                  <a:uLnTx/>
                  <a:uFillTx/>
                  <a:latin typeface="Calibri" panose="020F0502020204030204"/>
                  <a:ea typeface="+mn-ea"/>
                  <a:cs typeface="+mn-cs"/>
                </a:rPr>
                <a:t>18.6.</a:t>
              </a:r>
            </a:p>
          </p:txBody>
        </p:sp>
        <p:cxnSp>
          <p:nvCxnSpPr>
            <p:cNvPr id="21" name="Suora yhdysviiva 20">
              <a:extLst>
                <a:ext uri="{FF2B5EF4-FFF2-40B4-BE49-F238E27FC236}">
                  <a16:creationId xmlns:a16="http://schemas.microsoft.com/office/drawing/2014/main" id="{7E730865-CD4F-02D3-CB9B-52EB25C00200}"/>
                </a:ext>
              </a:extLst>
            </p:cNvPr>
            <p:cNvCxnSpPr>
              <a:cxnSpLocks/>
              <a:stCxn id="20" idx="3"/>
              <a:endCxn id="18" idx="1"/>
            </p:cNvCxnSpPr>
            <p:nvPr/>
          </p:nvCxnSpPr>
          <p:spPr>
            <a:xfrm flipV="1">
              <a:off x="4560362" y="5135300"/>
              <a:ext cx="5452332" cy="10424"/>
            </a:xfrm>
            <a:prstGeom prst="line">
              <a:avLst/>
            </a:prstGeom>
            <a:ln w="28575">
              <a:solidFill>
                <a:schemeClr val="accent1">
                  <a:lumMod val="40000"/>
                  <a:lumOff val="60000"/>
                </a:schemeClr>
              </a:solidFill>
            </a:ln>
          </p:spPr>
          <p:style>
            <a:lnRef idx="1">
              <a:schemeClr val="accent3"/>
            </a:lnRef>
            <a:fillRef idx="0">
              <a:schemeClr val="accent3"/>
            </a:fillRef>
            <a:effectRef idx="0">
              <a:schemeClr val="accent3"/>
            </a:effectRef>
            <a:fontRef idx="minor">
              <a:schemeClr val="tx1"/>
            </a:fontRef>
          </p:style>
        </p:cxnSp>
        <p:sp>
          <p:nvSpPr>
            <p:cNvPr id="48" name="Vuokaaviosymboli: Vaihtoehtoinen käsittely 47">
              <a:extLst>
                <a:ext uri="{FF2B5EF4-FFF2-40B4-BE49-F238E27FC236}">
                  <a16:creationId xmlns:a16="http://schemas.microsoft.com/office/drawing/2014/main" id="{FD4646B5-868B-52B1-DEAF-4FD83DF1BA95}"/>
                </a:ext>
              </a:extLst>
            </p:cNvPr>
            <p:cNvSpPr/>
            <p:nvPr/>
          </p:nvSpPr>
          <p:spPr>
            <a:xfrm>
              <a:off x="10292440" y="3057537"/>
              <a:ext cx="553114" cy="219060"/>
            </a:xfrm>
            <a:prstGeom prst="flowChartAlternateProcess">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FFFFFF"/>
                  </a:solidFill>
                  <a:effectLst/>
                  <a:uLnTx/>
                  <a:uFillTx/>
                  <a:latin typeface="Calibri" panose="020F0502020204030204"/>
                  <a:ea typeface="+mn-ea"/>
                  <a:cs typeface="+mn-cs"/>
                </a:rPr>
                <a:t>6.10.</a:t>
              </a:r>
              <a:endParaRPr kumimoji="0" lang="fi-FI"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53" name="Suora yhdysviiva 52">
              <a:extLst>
                <a:ext uri="{FF2B5EF4-FFF2-40B4-BE49-F238E27FC236}">
                  <a16:creationId xmlns:a16="http://schemas.microsoft.com/office/drawing/2014/main" id="{4B84912E-6704-8A02-930D-747A8FFEF028}"/>
                </a:ext>
              </a:extLst>
            </p:cNvPr>
            <p:cNvCxnSpPr>
              <a:cxnSpLocks/>
              <a:stCxn id="48" idx="1"/>
              <a:endCxn id="5" idx="3"/>
            </p:cNvCxnSpPr>
            <p:nvPr/>
          </p:nvCxnSpPr>
          <p:spPr>
            <a:xfrm flipH="1" flipV="1">
              <a:off x="5351317" y="3146699"/>
              <a:ext cx="4941123" cy="20368"/>
            </a:xfrm>
            <a:prstGeom prst="line">
              <a:avLst/>
            </a:prstGeom>
            <a:ln w="28575">
              <a:solidFill>
                <a:srgbClr val="0D5F2C">
                  <a:alpha val="40000"/>
                </a:srgbClr>
              </a:solidFill>
              <a:prstDash val="dash"/>
            </a:ln>
          </p:spPr>
          <p:style>
            <a:lnRef idx="1">
              <a:schemeClr val="accent1"/>
            </a:lnRef>
            <a:fillRef idx="0">
              <a:schemeClr val="accent1"/>
            </a:fillRef>
            <a:effectRef idx="0">
              <a:schemeClr val="accent1"/>
            </a:effectRef>
            <a:fontRef idx="minor">
              <a:schemeClr val="tx1"/>
            </a:fontRef>
          </p:style>
        </p:cxnSp>
        <p:sp>
          <p:nvSpPr>
            <p:cNvPr id="55" name="Vuokaaviosymboli: Vaihtoehtoinen käsittely 54">
              <a:extLst>
                <a:ext uri="{FF2B5EF4-FFF2-40B4-BE49-F238E27FC236}">
                  <a16:creationId xmlns:a16="http://schemas.microsoft.com/office/drawing/2014/main" id="{5512DAB3-8F99-F4EA-97BA-65B68A0ABD69}"/>
                </a:ext>
              </a:extLst>
            </p:cNvPr>
            <p:cNvSpPr/>
            <p:nvPr/>
          </p:nvSpPr>
          <p:spPr>
            <a:xfrm>
              <a:off x="10302896" y="4156006"/>
              <a:ext cx="553114" cy="219060"/>
            </a:xfrm>
            <a:prstGeom prst="flowChartAlternateProcess">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FFFFFF"/>
                  </a:solidFill>
                  <a:effectLst/>
                  <a:uLnTx/>
                  <a:uFillTx/>
                  <a:latin typeface="Calibri" panose="020F0502020204030204"/>
                  <a:ea typeface="+mn-ea"/>
                  <a:cs typeface="+mn-cs"/>
                </a:rPr>
                <a:t>6.10.</a:t>
              </a:r>
              <a:endParaRPr kumimoji="0" lang="fi-FI"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56" name="Suora yhdysviiva 55">
              <a:extLst>
                <a:ext uri="{FF2B5EF4-FFF2-40B4-BE49-F238E27FC236}">
                  <a16:creationId xmlns:a16="http://schemas.microsoft.com/office/drawing/2014/main" id="{A7E48CD3-EC98-81AE-4885-AFE6117A0F10}"/>
                </a:ext>
              </a:extLst>
            </p:cNvPr>
            <p:cNvCxnSpPr>
              <a:cxnSpLocks/>
              <a:stCxn id="55" idx="1"/>
              <a:endCxn id="51" idx="3"/>
            </p:cNvCxnSpPr>
            <p:nvPr/>
          </p:nvCxnSpPr>
          <p:spPr>
            <a:xfrm flipH="1">
              <a:off x="5362396" y="4265536"/>
              <a:ext cx="4940500" cy="15778"/>
            </a:xfrm>
            <a:prstGeom prst="line">
              <a:avLst/>
            </a:prstGeom>
            <a:ln w="28575">
              <a:solidFill>
                <a:srgbClr val="0D5F2C">
                  <a:alpha val="40000"/>
                </a:srgbClr>
              </a:solidFill>
              <a:prstDash val="dash"/>
            </a:ln>
          </p:spPr>
          <p:style>
            <a:lnRef idx="1">
              <a:schemeClr val="accent1"/>
            </a:lnRef>
            <a:fillRef idx="0">
              <a:schemeClr val="accent1"/>
            </a:fillRef>
            <a:effectRef idx="0">
              <a:schemeClr val="accent1"/>
            </a:effectRef>
            <a:fontRef idx="minor">
              <a:schemeClr val="tx1"/>
            </a:fontRef>
          </p:style>
        </p:cxnSp>
        <p:sp>
          <p:nvSpPr>
            <p:cNvPr id="60" name="Vuokaaviosymboli: Vaihtoehtoinen käsittely 59">
              <a:extLst>
                <a:ext uri="{FF2B5EF4-FFF2-40B4-BE49-F238E27FC236}">
                  <a16:creationId xmlns:a16="http://schemas.microsoft.com/office/drawing/2014/main" id="{7428DBED-3BD8-A65E-CFB4-D17DEFB41FC3}"/>
                </a:ext>
              </a:extLst>
            </p:cNvPr>
            <p:cNvSpPr/>
            <p:nvPr/>
          </p:nvSpPr>
          <p:spPr>
            <a:xfrm>
              <a:off x="10299707" y="5328756"/>
              <a:ext cx="553114" cy="219060"/>
            </a:xfrm>
            <a:prstGeom prst="flowChartAlternateProcess">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FFFFFF"/>
                  </a:solidFill>
                  <a:effectLst/>
                  <a:uLnTx/>
                  <a:uFillTx/>
                  <a:latin typeface="Calibri" panose="020F0502020204030204"/>
                  <a:ea typeface="+mn-ea"/>
                  <a:cs typeface="+mn-cs"/>
                </a:rPr>
                <a:t>6.10.</a:t>
              </a:r>
              <a:endParaRPr kumimoji="0" lang="fi-FI"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61" name="Suora yhdysviiva 60">
              <a:extLst>
                <a:ext uri="{FF2B5EF4-FFF2-40B4-BE49-F238E27FC236}">
                  <a16:creationId xmlns:a16="http://schemas.microsoft.com/office/drawing/2014/main" id="{96FA1757-4E01-6070-7441-22985C71E403}"/>
                </a:ext>
              </a:extLst>
            </p:cNvPr>
            <p:cNvCxnSpPr>
              <a:cxnSpLocks/>
              <a:stCxn id="60" idx="1"/>
              <a:endCxn id="10" idx="3"/>
            </p:cNvCxnSpPr>
            <p:nvPr/>
          </p:nvCxnSpPr>
          <p:spPr>
            <a:xfrm flipH="1">
              <a:off x="5351317" y="5438286"/>
              <a:ext cx="4948390" cy="4449"/>
            </a:xfrm>
            <a:prstGeom prst="line">
              <a:avLst/>
            </a:prstGeom>
            <a:ln w="28575">
              <a:solidFill>
                <a:srgbClr val="0D5F2C">
                  <a:alpha val="40000"/>
                </a:srgbClr>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24480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7755A4-A2E9-4CCF-8F7B-21FB0D6FD8D3}"/>
              </a:ext>
            </a:extLst>
          </p:cNvPr>
          <p:cNvSpPr>
            <a:spLocks noGrp="1"/>
          </p:cNvSpPr>
          <p:nvPr>
            <p:ph type="title"/>
          </p:nvPr>
        </p:nvSpPr>
        <p:spPr>
          <a:xfrm>
            <a:off x="528098" y="365126"/>
            <a:ext cx="9757458" cy="653184"/>
          </a:xfrm>
        </p:spPr>
        <p:txBody>
          <a:bodyPr/>
          <a:lstStyle/>
          <a:p>
            <a:r>
              <a:rPr lang="fi-FI" dirty="0"/>
              <a:t>Toimintavaihtoehdot selvityspyyntöön  </a:t>
            </a:r>
            <a:r>
              <a:rPr lang="fi-FI" dirty="0">
                <a:solidFill>
                  <a:srgbClr val="FF0000"/>
                </a:solidFill>
              </a:rPr>
              <a:t> </a:t>
            </a:r>
          </a:p>
        </p:txBody>
      </p:sp>
      <p:sp>
        <p:nvSpPr>
          <p:cNvPr id="8" name="Tekstiruutu 7">
            <a:extLst>
              <a:ext uri="{FF2B5EF4-FFF2-40B4-BE49-F238E27FC236}">
                <a16:creationId xmlns:a16="http://schemas.microsoft.com/office/drawing/2014/main" id="{8319B35D-78DE-4881-972B-30B418032EA8}"/>
              </a:ext>
            </a:extLst>
          </p:cNvPr>
          <p:cNvSpPr txBox="1"/>
          <p:nvPr/>
        </p:nvSpPr>
        <p:spPr>
          <a:xfrm>
            <a:off x="611224" y="1058394"/>
            <a:ext cx="9757457" cy="646331"/>
          </a:xfrm>
          <a:prstGeom prst="rect">
            <a:avLst/>
          </a:prstGeom>
          <a:noFill/>
        </p:spPr>
        <p:txBody>
          <a:bodyPr wrap="square">
            <a:spAutoFit/>
          </a:bodyPr>
          <a:lstStyle/>
          <a:p>
            <a:pPr>
              <a:spcAft>
                <a:spcPts val="1200"/>
              </a:spcAft>
            </a:pPr>
            <a:r>
              <a:rPr lang="fi-FI" b="1" dirty="0"/>
              <a:t>Esimerkki: </a:t>
            </a:r>
            <a:r>
              <a:rPr lang="fi-FI" i="1" dirty="0"/>
              <a:t>Satelliittiseurannan perusteella nurmilohkolla ei ole havaittu niittoa, laidunnusta tai muokkausta</a:t>
            </a:r>
          </a:p>
        </p:txBody>
      </p:sp>
      <p:sp>
        <p:nvSpPr>
          <p:cNvPr id="15" name="Tekstiruutu 14">
            <a:extLst>
              <a:ext uri="{FF2B5EF4-FFF2-40B4-BE49-F238E27FC236}">
                <a16:creationId xmlns:a16="http://schemas.microsoft.com/office/drawing/2014/main" id="{8478FA46-1F6B-7048-9AD2-4AD335E93CC1}"/>
              </a:ext>
            </a:extLst>
          </p:cNvPr>
          <p:cNvSpPr txBox="1"/>
          <p:nvPr/>
        </p:nvSpPr>
        <p:spPr>
          <a:xfrm>
            <a:off x="611224" y="1744809"/>
            <a:ext cx="10254454" cy="4893647"/>
          </a:xfrm>
          <a:prstGeom prst="rect">
            <a:avLst/>
          </a:prstGeom>
          <a:noFill/>
        </p:spPr>
        <p:txBody>
          <a:bodyPr wrap="square">
            <a:spAutoFit/>
          </a:bodyPr>
          <a:lstStyle/>
          <a:p>
            <a:pPr>
              <a:spcBef>
                <a:spcPts val="200"/>
              </a:spcBef>
              <a:spcAft>
                <a:spcPts val="600"/>
              </a:spcAft>
            </a:pPr>
            <a:r>
              <a:rPr lang="fi-FI" b="1" dirty="0"/>
              <a:t>Vaihtoehdot</a:t>
            </a:r>
          </a:p>
          <a:p>
            <a:pPr marL="342900" indent="-342900">
              <a:spcBef>
                <a:spcPts val="200"/>
              </a:spcBef>
              <a:spcAft>
                <a:spcPts val="600"/>
              </a:spcAft>
              <a:buFont typeface="+mj-lt"/>
              <a:buAutoNum type="arabicParenR"/>
            </a:pPr>
            <a:r>
              <a:rPr lang="fi-FI" sz="1800" dirty="0"/>
              <a:t>Hakija toteaa, että satelliittiseurannan tulos ei ole oikea ja ottaa niitetystä pellosta kuvan viimeistään</a:t>
            </a:r>
            <a:r>
              <a:rPr lang="fi-FI" sz="1800" dirty="0">
                <a:solidFill>
                  <a:srgbClr val="FF0000"/>
                </a:solidFill>
              </a:rPr>
              <a:t> </a:t>
            </a:r>
            <a:r>
              <a:rPr lang="fi-FI" sz="1800" dirty="0">
                <a:solidFill>
                  <a:srgbClr val="0F2C50"/>
                </a:solidFill>
              </a:rPr>
              <a:t>15.9. </a:t>
            </a:r>
            <a:r>
              <a:rPr lang="fi-FI" sz="1800" dirty="0"/>
              <a:t>ja lähettää sen Vipu-mobiililla.</a:t>
            </a:r>
          </a:p>
          <a:p>
            <a:pPr marL="342900" indent="-342900">
              <a:spcBef>
                <a:spcPts val="200"/>
              </a:spcBef>
              <a:spcAft>
                <a:spcPts val="600"/>
              </a:spcAft>
              <a:buFont typeface="+mj-lt"/>
              <a:buAutoNum type="arabicParenR"/>
            </a:pPr>
            <a:r>
              <a:rPr lang="fi-FI" sz="1800" dirty="0"/>
              <a:t>Lohkoa ei ole vielä niitetty, mutta hakija käy niittämässä sen ja ottaa kuvan viimeistään </a:t>
            </a:r>
            <a:r>
              <a:rPr lang="fi-FI" sz="1800" dirty="0">
                <a:solidFill>
                  <a:srgbClr val="0F2C50"/>
                </a:solidFill>
              </a:rPr>
              <a:t>15.9. </a:t>
            </a:r>
            <a:r>
              <a:rPr lang="fi-FI" sz="1800" dirty="0"/>
              <a:t>ja lähettää niitosta kuvan Vipu-mobiililla </a:t>
            </a:r>
          </a:p>
          <a:p>
            <a:pPr lvl="1">
              <a:spcBef>
                <a:spcPts val="200"/>
              </a:spcBef>
              <a:spcAft>
                <a:spcPts val="600"/>
              </a:spcAft>
            </a:pPr>
            <a:r>
              <a:rPr lang="fi-FI" dirty="0">
                <a:sym typeface="Wingdings" panose="05000000000000000000" pitchFamily="2" charset="2"/>
              </a:rPr>
              <a:t> HUOM! Ota kuva vasta sitten, kun koko lohko on niitetty</a:t>
            </a:r>
            <a:endParaRPr lang="fi-FI" dirty="0"/>
          </a:p>
          <a:p>
            <a:pPr marL="342900" indent="-342900">
              <a:spcBef>
                <a:spcPts val="200"/>
              </a:spcBef>
              <a:spcAft>
                <a:spcPts val="600"/>
              </a:spcAft>
              <a:buFont typeface="+mj-lt"/>
              <a:buAutoNum type="arabicParenR"/>
            </a:pPr>
            <a:r>
              <a:rPr lang="fi-FI" sz="1800" dirty="0"/>
              <a:t>Hakija toteaa, että lohkolle on ilmoitettu väärä kasvi ja muuttaa </a:t>
            </a:r>
            <a:r>
              <a:rPr lang="fi-FI" dirty="0"/>
              <a:t>kasvin</a:t>
            </a:r>
            <a:r>
              <a:rPr lang="fi-FI" sz="1800" dirty="0"/>
              <a:t> Vipu-palvelussa oikeaksi.</a:t>
            </a:r>
            <a:br>
              <a:rPr lang="fi-FI" sz="1800" dirty="0"/>
            </a:br>
            <a:r>
              <a:rPr lang="fi-FI" sz="1800" dirty="0"/>
              <a:t>  </a:t>
            </a:r>
            <a:r>
              <a:rPr lang="fi-FI" dirty="0">
                <a:sym typeface="Wingdings" panose="05000000000000000000" pitchFamily="2" charset="2"/>
              </a:rPr>
              <a:t> </a:t>
            </a:r>
            <a:r>
              <a:rPr lang="fi-FI" dirty="0"/>
              <a:t>Uusi satelliittiseurannan tulosten muodostaminen</a:t>
            </a:r>
          </a:p>
          <a:p>
            <a:pPr>
              <a:spcBef>
                <a:spcPts val="200"/>
              </a:spcBef>
              <a:spcAft>
                <a:spcPts val="600"/>
              </a:spcAft>
            </a:pPr>
            <a:r>
              <a:rPr lang="fi-FI" dirty="0">
                <a:sym typeface="Wingdings" panose="05000000000000000000" pitchFamily="2" charset="2"/>
              </a:rPr>
              <a:t>          Voi tulla uusi selvityspyyntö</a:t>
            </a:r>
            <a:endParaRPr lang="fi-FI" dirty="0"/>
          </a:p>
          <a:p>
            <a:pPr marL="342900" indent="-342900">
              <a:spcBef>
                <a:spcPts val="200"/>
              </a:spcBef>
              <a:spcAft>
                <a:spcPts val="600"/>
              </a:spcAft>
              <a:buFont typeface="+mj-lt"/>
              <a:buAutoNum type="arabicParenR" startAt="4"/>
            </a:pPr>
            <a:r>
              <a:rPr lang="fi-FI" dirty="0"/>
              <a:t>Hakija</a:t>
            </a:r>
            <a:r>
              <a:rPr lang="fi-FI" sz="1800" dirty="0"/>
              <a:t> toteaa, ettei ole tehnyt pellolla lainkaan maataloustoimenpiteitä ja peruu alalta kaikki tuet vaihtamalla kasviksi Tuen peruminen. Jos ala ei ole maatalousmaata, kasviksi vaihdetaan Viljelemätön</a:t>
            </a:r>
          </a:p>
          <a:p>
            <a:pPr marL="342900" indent="-342900">
              <a:spcBef>
                <a:spcPts val="200"/>
              </a:spcBef>
              <a:spcAft>
                <a:spcPts val="600"/>
              </a:spcAft>
              <a:buFont typeface="+mj-lt"/>
              <a:buAutoNum type="arabicParenR" startAt="4"/>
            </a:pPr>
            <a:r>
              <a:rPr lang="fi-FI" sz="1800" dirty="0"/>
              <a:t>Hakija ei reagoi vaihtoehdoilla 1-4 selvityspyyntöön.</a:t>
            </a:r>
          </a:p>
          <a:p>
            <a:pPr marL="742950" lvl="1" indent="-285750">
              <a:spcBef>
                <a:spcPts val="200"/>
              </a:spcBef>
              <a:spcAft>
                <a:spcPts val="600"/>
              </a:spcAft>
              <a:buFont typeface="Wingdings" panose="05000000000000000000" pitchFamily="2" charset="2"/>
              <a:buChar char="à"/>
            </a:pPr>
            <a:r>
              <a:rPr lang="fi-FI" dirty="0">
                <a:sym typeface="Wingdings" panose="05000000000000000000" pitchFamily="2" charset="2"/>
              </a:rPr>
              <a:t>Satelliittiseurannan tulos jää voimaan.</a:t>
            </a:r>
          </a:p>
          <a:p>
            <a:pPr marL="742950" lvl="1" indent="-285750">
              <a:spcBef>
                <a:spcPts val="200"/>
              </a:spcBef>
              <a:spcAft>
                <a:spcPts val="600"/>
              </a:spcAft>
              <a:buFont typeface="Wingdings" panose="05000000000000000000" pitchFamily="2" charset="2"/>
              <a:buChar char="à"/>
            </a:pPr>
            <a:r>
              <a:rPr lang="fi-FI" dirty="0">
                <a:sym typeface="Wingdings" panose="05000000000000000000" pitchFamily="2" charset="2"/>
              </a:rPr>
              <a:t>Tukea ei makseta ja lasketaan pinta-alaeroon mukaan.</a:t>
            </a:r>
            <a:endParaRPr lang="fi-FI" dirty="0"/>
          </a:p>
        </p:txBody>
      </p:sp>
      <p:sp>
        <p:nvSpPr>
          <p:cNvPr id="3" name="Suorakulmio: Pyöristetyt kulmat 2">
            <a:extLst>
              <a:ext uri="{FF2B5EF4-FFF2-40B4-BE49-F238E27FC236}">
                <a16:creationId xmlns:a16="http://schemas.microsoft.com/office/drawing/2014/main" id="{DB3587C0-7531-9D83-4F71-7EFAB441178E}"/>
              </a:ext>
              <a:ext uri="{C183D7F6-B498-43B3-948B-1728B52AA6E4}">
                <adec:decorative xmlns:adec="http://schemas.microsoft.com/office/drawing/2017/decorative" val="1"/>
              </a:ext>
            </a:extLst>
          </p:cNvPr>
          <p:cNvSpPr/>
          <p:nvPr/>
        </p:nvSpPr>
        <p:spPr>
          <a:xfrm>
            <a:off x="528098" y="1764726"/>
            <a:ext cx="10337580" cy="2001709"/>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Suorakulmio: Pyöristetyt kulmat 3">
            <a:extLst>
              <a:ext uri="{FF2B5EF4-FFF2-40B4-BE49-F238E27FC236}">
                <a16:creationId xmlns:a16="http://schemas.microsoft.com/office/drawing/2014/main" id="{2E60D248-4653-DCA8-34D2-40506C38BA0D}"/>
              </a:ext>
              <a:ext uri="{C183D7F6-B498-43B3-948B-1728B52AA6E4}">
                <adec:decorative xmlns:adec="http://schemas.microsoft.com/office/drawing/2017/decorative" val="1"/>
              </a:ext>
            </a:extLst>
          </p:cNvPr>
          <p:cNvSpPr/>
          <p:nvPr/>
        </p:nvSpPr>
        <p:spPr>
          <a:xfrm>
            <a:off x="528098" y="3782274"/>
            <a:ext cx="10337580" cy="1714500"/>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Suorakulmio: Pyöristetyt kulmat 4">
            <a:extLst>
              <a:ext uri="{FF2B5EF4-FFF2-40B4-BE49-F238E27FC236}">
                <a16:creationId xmlns:a16="http://schemas.microsoft.com/office/drawing/2014/main" id="{57E7EC6D-21F6-AA74-1270-723B0598503A}"/>
              </a:ext>
              <a:ext uri="{C183D7F6-B498-43B3-948B-1728B52AA6E4}">
                <adec:decorative xmlns:adec="http://schemas.microsoft.com/office/drawing/2017/decorative" val="1"/>
              </a:ext>
            </a:extLst>
          </p:cNvPr>
          <p:cNvSpPr/>
          <p:nvPr/>
        </p:nvSpPr>
        <p:spPr>
          <a:xfrm>
            <a:off x="528098" y="5512613"/>
            <a:ext cx="10337580" cy="1157521"/>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57538952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7D49775-79C8-3187-5133-83BD7774A2D0}"/>
              </a:ext>
            </a:extLst>
          </p:cNvPr>
          <p:cNvSpPr>
            <a:spLocks noGrp="1"/>
          </p:cNvSpPr>
          <p:nvPr>
            <p:ph type="title"/>
          </p:nvPr>
        </p:nvSpPr>
        <p:spPr>
          <a:xfrm>
            <a:off x="394191" y="273476"/>
            <a:ext cx="9757458" cy="1029029"/>
          </a:xfrm>
        </p:spPr>
        <p:txBody>
          <a:bodyPr/>
          <a:lstStyle/>
          <a:p>
            <a:r>
              <a:rPr lang="fi-FI" dirty="0"/>
              <a:t>Ota kuva, josta kysytty asia selviää</a:t>
            </a:r>
          </a:p>
        </p:txBody>
      </p:sp>
      <p:pic>
        <p:nvPicPr>
          <p:cNvPr id="4" name="Sisällön paikkamerkki 3" descr="Kuva, joka sisältää kohteen piha-, taivas, ruoho, maisema">
            <a:extLst>
              <a:ext uri="{FF2B5EF4-FFF2-40B4-BE49-F238E27FC236}">
                <a16:creationId xmlns:a16="http://schemas.microsoft.com/office/drawing/2014/main" id="{8C0C9344-6B0F-F3CC-1536-3E44FA61AF9F}"/>
              </a:ext>
            </a:extLst>
          </p:cNvPr>
          <p:cNvPicPr>
            <a:picLocks noGrp="1" noChangeAspect="1"/>
          </p:cNvPicPr>
          <p:nvPr>
            <p:ph idx="17"/>
          </p:nvPr>
        </p:nvPicPr>
        <p:blipFill>
          <a:blip r:embed="rId3">
            <a:extLst>
              <a:ext uri="{28A0092B-C50C-407E-A947-70E740481C1C}">
                <a14:useLocalDpi xmlns:a14="http://schemas.microsoft.com/office/drawing/2010/main" val="0"/>
              </a:ext>
            </a:extLst>
          </a:blip>
          <a:srcRect l="37426"/>
          <a:stretch/>
        </p:blipFill>
        <p:spPr>
          <a:xfrm>
            <a:off x="8874142" y="2833203"/>
            <a:ext cx="3143972" cy="3768328"/>
          </a:xfrm>
        </p:spPr>
      </p:pic>
      <p:pic>
        <p:nvPicPr>
          <p:cNvPr id="6" name="Sisällön paikkamerkki 5" descr="Ruohikkokuva">
            <a:extLst>
              <a:ext uri="{FF2B5EF4-FFF2-40B4-BE49-F238E27FC236}">
                <a16:creationId xmlns:a16="http://schemas.microsoft.com/office/drawing/2014/main" id="{16745CA7-B9EF-B559-BD29-609EB2D5E800}"/>
              </a:ext>
            </a:extLst>
          </p:cNvPr>
          <p:cNvPicPr>
            <a:picLocks noGrp="1" noChangeAspect="1"/>
          </p:cNvPicPr>
          <p:nvPr>
            <p:ph idx="1"/>
          </p:nvPr>
        </p:nvPicPr>
        <p:blipFill>
          <a:blip r:embed="rId4"/>
          <a:srcRect l="7458" r="5274"/>
          <a:stretch/>
        </p:blipFill>
        <p:spPr>
          <a:xfrm>
            <a:off x="5737992" y="1795334"/>
            <a:ext cx="2948492" cy="1696067"/>
          </a:xfrm>
          <a:prstGeom prst="rect">
            <a:avLst/>
          </a:prstGeom>
        </p:spPr>
      </p:pic>
      <p:pic>
        <p:nvPicPr>
          <p:cNvPr id="8" name="Kuva 7" descr="Kuva, niitetty lohko.&#10;">
            <a:extLst>
              <a:ext uri="{FF2B5EF4-FFF2-40B4-BE49-F238E27FC236}">
                <a16:creationId xmlns:a16="http://schemas.microsoft.com/office/drawing/2014/main" id="{17EF4CFB-F691-C22C-7CD8-AE96CD6B9537}"/>
              </a:ext>
            </a:extLst>
          </p:cNvPr>
          <p:cNvPicPr>
            <a:picLocks noChangeAspect="1"/>
          </p:cNvPicPr>
          <p:nvPr/>
        </p:nvPicPr>
        <p:blipFill>
          <a:blip r:embed="rId5">
            <a:extLst>
              <a:ext uri="{28A0092B-C50C-407E-A947-70E740481C1C}">
                <a14:useLocalDpi xmlns:a14="http://schemas.microsoft.com/office/drawing/2010/main" val="0"/>
              </a:ext>
            </a:extLst>
          </a:blip>
          <a:srcRect l="1" t="9394" r="33251" b="22424"/>
          <a:stretch/>
        </p:blipFill>
        <p:spPr>
          <a:xfrm>
            <a:off x="248349" y="1392923"/>
            <a:ext cx="5334870" cy="3065318"/>
          </a:xfrm>
          <a:prstGeom prst="rect">
            <a:avLst/>
          </a:prstGeom>
        </p:spPr>
      </p:pic>
      <p:sp>
        <p:nvSpPr>
          <p:cNvPr id="9" name="Tekstiruutu 8">
            <a:extLst>
              <a:ext uri="{FF2B5EF4-FFF2-40B4-BE49-F238E27FC236}">
                <a16:creationId xmlns:a16="http://schemas.microsoft.com/office/drawing/2014/main" id="{04EE6565-C8B0-FB6D-C8CA-1389010D5307}"/>
              </a:ext>
            </a:extLst>
          </p:cNvPr>
          <p:cNvSpPr txBox="1"/>
          <p:nvPr/>
        </p:nvSpPr>
        <p:spPr>
          <a:xfrm>
            <a:off x="279217" y="3886741"/>
            <a:ext cx="5119667" cy="400110"/>
          </a:xfrm>
          <a:prstGeom prst="rect">
            <a:avLst/>
          </a:prstGeom>
          <a:noFill/>
        </p:spPr>
        <p:txBody>
          <a:bodyPr wrap="square" rtlCol="0">
            <a:spAutoFit/>
          </a:bodyPr>
          <a:lstStyle/>
          <a:p>
            <a:r>
              <a:rPr lang="fi-FI" sz="2000" dirty="0">
                <a:solidFill>
                  <a:schemeClr val="bg1"/>
                </a:solidFill>
              </a:rPr>
              <a:t>Ota kuva vasta sitten kun koko lohko on niitetty</a:t>
            </a:r>
          </a:p>
        </p:txBody>
      </p:sp>
      <p:sp>
        <p:nvSpPr>
          <p:cNvPr id="10" name="Tekstiruutu 9">
            <a:extLst>
              <a:ext uri="{FF2B5EF4-FFF2-40B4-BE49-F238E27FC236}">
                <a16:creationId xmlns:a16="http://schemas.microsoft.com/office/drawing/2014/main" id="{C17963DB-416D-FB47-AF36-26E6E9B5D016}"/>
              </a:ext>
            </a:extLst>
          </p:cNvPr>
          <p:cNvSpPr txBox="1"/>
          <p:nvPr/>
        </p:nvSpPr>
        <p:spPr>
          <a:xfrm>
            <a:off x="5596208" y="1364253"/>
            <a:ext cx="4231021" cy="369332"/>
          </a:xfrm>
          <a:prstGeom prst="rect">
            <a:avLst/>
          </a:prstGeom>
          <a:noFill/>
        </p:spPr>
        <p:txBody>
          <a:bodyPr wrap="square" rtlCol="0">
            <a:spAutoFit/>
          </a:bodyPr>
          <a:lstStyle/>
          <a:p>
            <a:r>
              <a:rPr lang="fi-FI" dirty="0"/>
              <a:t>Kuva koko lohkosta, ei jalkojen juuresta</a:t>
            </a:r>
          </a:p>
        </p:txBody>
      </p:sp>
      <p:pic>
        <p:nvPicPr>
          <p:cNvPr id="1026" name="Picture 2" descr="Pimeä kuva">
            <a:extLst>
              <a:ext uri="{FF2B5EF4-FFF2-40B4-BE49-F238E27FC236}">
                <a16:creationId xmlns:a16="http://schemas.microsoft.com/office/drawing/2014/main" id="{04346930-E393-94CA-B849-87092ADDB3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7992" y="3655713"/>
            <a:ext cx="2948492" cy="2948492"/>
          </a:xfrm>
          <a:prstGeom prst="rect">
            <a:avLst/>
          </a:prstGeom>
          <a:noFill/>
          <a:extLst>
            <a:ext uri="{909E8E84-426E-40DD-AFC4-6F175D3DCCD1}">
              <a14:hiddenFill xmlns:a14="http://schemas.microsoft.com/office/drawing/2010/main">
                <a:solidFill>
                  <a:srgbClr val="FFFFFF"/>
                </a:solidFill>
              </a14:hiddenFill>
            </a:ext>
          </a:extLst>
        </p:spPr>
      </p:pic>
      <p:sp>
        <p:nvSpPr>
          <p:cNvPr id="3" name="Tekstiruutu 2">
            <a:extLst>
              <a:ext uri="{FF2B5EF4-FFF2-40B4-BE49-F238E27FC236}">
                <a16:creationId xmlns:a16="http://schemas.microsoft.com/office/drawing/2014/main" id="{27DAABD9-EACB-8010-0CA8-1DBD5BC5DE85}"/>
              </a:ext>
            </a:extLst>
          </p:cNvPr>
          <p:cNvSpPr txBox="1"/>
          <p:nvPr/>
        </p:nvSpPr>
        <p:spPr>
          <a:xfrm>
            <a:off x="5737992" y="3784439"/>
            <a:ext cx="2948492" cy="400110"/>
          </a:xfrm>
          <a:prstGeom prst="rect">
            <a:avLst/>
          </a:prstGeom>
          <a:noFill/>
        </p:spPr>
        <p:txBody>
          <a:bodyPr wrap="square" rtlCol="0">
            <a:spAutoFit/>
          </a:bodyPr>
          <a:lstStyle/>
          <a:p>
            <a:r>
              <a:rPr lang="fi-FI" sz="2000" dirty="0">
                <a:solidFill>
                  <a:schemeClr val="bg1"/>
                </a:solidFill>
              </a:rPr>
              <a:t>Ota kuva valoisaan aikaan</a:t>
            </a:r>
          </a:p>
        </p:txBody>
      </p:sp>
      <p:sp>
        <p:nvSpPr>
          <p:cNvPr id="5" name="Tekstiruutu 4">
            <a:extLst>
              <a:ext uri="{FF2B5EF4-FFF2-40B4-BE49-F238E27FC236}">
                <a16:creationId xmlns:a16="http://schemas.microsoft.com/office/drawing/2014/main" id="{3A454C17-7065-7A59-4A3C-FE69B1D0939D}"/>
              </a:ext>
            </a:extLst>
          </p:cNvPr>
          <p:cNvSpPr txBox="1"/>
          <p:nvPr/>
        </p:nvSpPr>
        <p:spPr>
          <a:xfrm>
            <a:off x="235360" y="4918964"/>
            <a:ext cx="4972144" cy="1477328"/>
          </a:xfrm>
          <a:custGeom>
            <a:avLst/>
            <a:gdLst>
              <a:gd name="connsiteX0" fmla="*/ 0 w 4972144"/>
              <a:gd name="connsiteY0" fmla="*/ 0 h 1477328"/>
              <a:gd name="connsiteX1" fmla="*/ 571797 w 4972144"/>
              <a:gd name="connsiteY1" fmla="*/ 0 h 1477328"/>
              <a:gd name="connsiteX2" fmla="*/ 1243036 w 4972144"/>
              <a:gd name="connsiteY2" fmla="*/ 0 h 1477328"/>
              <a:gd name="connsiteX3" fmla="*/ 1814833 w 4972144"/>
              <a:gd name="connsiteY3" fmla="*/ 0 h 1477328"/>
              <a:gd name="connsiteX4" fmla="*/ 2535793 w 4972144"/>
              <a:gd name="connsiteY4" fmla="*/ 0 h 1477328"/>
              <a:gd name="connsiteX5" fmla="*/ 3157311 w 4972144"/>
              <a:gd name="connsiteY5" fmla="*/ 0 h 1477328"/>
              <a:gd name="connsiteX6" fmla="*/ 3878272 w 4972144"/>
              <a:gd name="connsiteY6" fmla="*/ 0 h 1477328"/>
              <a:gd name="connsiteX7" fmla="*/ 4972144 w 4972144"/>
              <a:gd name="connsiteY7" fmla="*/ 0 h 1477328"/>
              <a:gd name="connsiteX8" fmla="*/ 4972144 w 4972144"/>
              <a:gd name="connsiteY8" fmla="*/ 462896 h 1477328"/>
              <a:gd name="connsiteX9" fmla="*/ 4972144 w 4972144"/>
              <a:gd name="connsiteY9" fmla="*/ 911019 h 1477328"/>
              <a:gd name="connsiteX10" fmla="*/ 4972144 w 4972144"/>
              <a:gd name="connsiteY10" fmla="*/ 1477328 h 1477328"/>
              <a:gd name="connsiteX11" fmla="*/ 4499790 w 4972144"/>
              <a:gd name="connsiteY11" fmla="*/ 1477328 h 1477328"/>
              <a:gd name="connsiteX12" fmla="*/ 3977715 w 4972144"/>
              <a:gd name="connsiteY12" fmla="*/ 1477328 h 1477328"/>
              <a:gd name="connsiteX13" fmla="*/ 3455640 w 4972144"/>
              <a:gd name="connsiteY13" fmla="*/ 1477328 h 1477328"/>
              <a:gd name="connsiteX14" fmla="*/ 2834122 w 4972144"/>
              <a:gd name="connsiteY14" fmla="*/ 1477328 h 1477328"/>
              <a:gd name="connsiteX15" fmla="*/ 2312047 w 4972144"/>
              <a:gd name="connsiteY15" fmla="*/ 1477328 h 1477328"/>
              <a:gd name="connsiteX16" fmla="*/ 1740250 w 4972144"/>
              <a:gd name="connsiteY16" fmla="*/ 1477328 h 1477328"/>
              <a:gd name="connsiteX17" fmla="*/ 1267897 w 4972144"/>
              <a:gd name="connsiteY17" fmla="*/ 1477328 h 1477328"/>
              <a:gd name="connsiteX18" fmla="*/ 745822 w 4972144"/>
              <a:gd name="connsiteY18" fmla="*/ 1477328 h 1477328"/>
              <a:gd name="connsiteX19" fmla="*/ 0 w 4972144"/>
              <a:gd name="connsiteY19" fmla="*/ 1477328 h 1477328"/>
              <a:gd name="connsiteX20" fmla="*/ 0 w 4972144"/>
              <a:gd name="connsiteY20" fmla="*/ 1029205 h 1477328"/>
              <a:gd name="connsiteX21" fmla="*/ 0 w 4972144"/>
              <a:gd name="connsiteY21" fmla="*/ 551536 h 1477328"/>
              <a:gd name="connsiteX22" fmla="*/ 0 w 4972144"/>
              <a:gd name="connsiteY22" fmla="*/ 0 h 1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72144" h="1477328" extrusionOk="0">
                <a:moveTo>
                  <a:pt x="0" y="0"/>
                </a:moveTo>
                <a:cubicBezTo>
                  <a:pt x="148767" y="17325"/>
                  <a:pt x="350674" y="3902"/>
                  <a:pt x="571797" y="0"/>
                </a:cubicBezTo>
                <a:cubicBezTo>
                  <a:pt x="792920" y="-3902"/>
                  <a:pt x="1033775" y="28389"/>
                  <a:pt x="1243036" y="0"/>
                </a:cubicBezTo>
                <a:cubicBezTo>
                  <a:pt x="1452297" y="-28389"/>
                  <a:pt x="1688548" y="-16058"/>
                  <a:pt x="1814833" y="0"/>
                </a:cubicBezTo>
                <a:cubicBezTo>
                  <a:pt x="1941118" y="16058"/>
                  <a:pt x="2336119" y="-20475"/>
                  <a:pt x="2535793" y="0"/>
                </a:cubicBezTo>
                <a:cubicBezTo>
                  <a:pt x="2735467" y="20475"/>
                  <a:pt x="2885517" y="23029"/>
                  <a:pt x="3157311" y="0"/>
                </a:cubicBezTo>
                <a:cubicBezTo>
                  <a:pt x="3429105" y="-23029"/>
                  <a:pt x="3673433" y="15747"/>
                  <a:pt x="3878272" y="0"/>
                </a:cubicBezTo>
                <a:cubicBezTo>
                  <a:pt x="4083111" y="-15747"/>
                  <a:pt x="4570901" y="42662"/>
                  <a:pt x="4972144" y="0"/>
                </a:cubicBezTo>
                <a:cubicBezTo>
                  <a:pt x="4989379" y="205586"/>
                  <a:pt x="4981178" y="236589"/>
                  <a:pt x="4972144" y="462896"/>
                </a:cubicBezTo>
                <a:cubicBezTo>
                  <a:pt x="4963110" y="689203"/>
                  <a:pt x="4965692" y="750885"/>
                  <a:pt x="4972144" y="911019"/>
                </a:cubicBezTo>
                <a:cubicBezTo>
                  <a:pt x="4978596" y="1071153"/>
                  <a:pt x="4977516" y="1243552"/>
                  <a:pt x="4972144" y="1477328"/>
                </a:cubicBezTo>
                <a:cubicBezTo>
                  <a:pt x="4841275" y="1468600"/>
                  <a:pt x="4630207" y="1480038"/>
                  <a:pt x="4499790" y="1477328"/>
                </a:cubicBezTo>
                <a:cubicBezTo>
                  <a:pt x="4369373" y="1474618"/>
                  <a:pt x="4084029" y="1491612"/>
                  <a:pt x="3977715" y="1477328"/>
                </a:cubicBezTo>
                <a:cubicBezTo>
                  <a:pt x="3871402" y="1463044"/>
                  <a:pt x="3651740" y="1493623"/>
                  <a:pt x="3455640" y="1477328"/>
                </a:cubicBezTo>
                <a:cubicBezTo>
                  <a:pt x="3259540" y="1461033"/>
                  <a:pt x="3115109" y="1500087"/>
                  <a:pt x="2834122" y="1477328"/>
                </a:cubicBezTo>
                <a:cubicBezTo>
                  <a:pt x="2553135" y="1454569"/>
                  <a:pt x="2484053" y="1477802"/>
                  <a:pt x="2312047" y="1477328"/>
                </a:cubicBezTo>
                <a:cubicBezTo>
                  <a:pt x="2140041" y="1476854"/>
                  <a:pt x="2003331" y="1452599"/>
                  <a:pt x="1740250" y="1477328"/>
                </a:cubicBezTo>
                <a:cubicBezTo>
                  <a:pt x="1477169" y="1502057"/>
                  <a:pt x="1444449" y="1492158"/>
                  <a:pt x="1267897" y="1477328"/>
                </a:cubicBezTo>
                <a:cubicBezTo>
                  <a:pt x="1091345" y="1462498"/>
                  <a:pt x="895856" y="1472209"/>
                  <a:pt x="745822" y="1477328"/>
                </a:cubicBezTo>
                <a:cubicBezTo>
                  <a:pt x="595789" y="1482447"/>
                  <a:pt x="242209" y="1467831"/>
                  <a:pt x="0" y="1477328"/>
                </a:cubicBezTo>
                <a:cubicBezTo>
                  <a:pt x="17480" y="1266913"/>
                  <a:pt x="-19027" y="1196920"/>
                  <a:pt x="0" y="1029205"/>
                </a:cubicBezTo>
                <a:cubicBezTo>
                  <a:pt x="19027" y="861490"/>
                  <a:pt x="9868" y="735075"/>
                  <a:pt x="0" y="551536"/>
                </a:cubicBezTo>
                <a:cubicBezTo>
                  <a:pt x="-9868" y="367997"/>
                  <a:pt x="-14727" y="244850"/>
                  <a:pt x="0" y="0"/>
                </a:cubicBezTo>
                <a:close/>
              </a:path>
            </a:pathLst>
          </a:custGeom>
          <a:noFill/>
          <a:ln w="19050">
            <a:solidFill>
              <a:schemeClr val="tx2"/>
            </a:solidFill>
            <a:extLst>
              <a:ext uri="{C807C97D-BFC1-408E-A445-0C87EB9F89A2}">
                <ask:lineSketchStyleProps xmlns:ask="http://schemas.microsoft.com/office/drawing/2018/sketchyshapes" sd="936292788">
                  <a:prstGeom prst="rect">
                    <a:avLst/>
                  </a:prstGeom>
                  <ask:type>
                    <ask:lineSketchFreehand/>
                  </ask:type>
                </ask:lineSketchStyleProps>
              </a:ext>
            </a:extLst>
          </a:ln>
        </p:spPr>
        <p:txBody>
          <a:bodyPr wrap="square" rtlCol="0">
            <a:spAutoFit/>
          </a:bodyPr>
          <a:lstStyle/>
          <a:p>
            <a:r>
              <a:rPr lang="fi-FI" dirty="0"/>
              <a:t>Jos ehdon noudattamista ei pysty lähetetystä kuvasta toteamaan, käsittelijä lähettää uuden selvityspyynnön </a:t>
            </a:r>
            <a:r>
              <a:rPr lang="fi-FI" dirty="0">
                <a:sym typeface="Wingdings" panose="05000000000000000000" pitchFamily="2" charset="2"/>
              </a:rPr>
              <a:t> </a:t>
            </a:r>
            <a:r>
              <a:rPr lang="fi-FI" dirty="0"/>
              <a:t>Selkeällä kuvalla säästää vaivaa, kun pellolle ei tarvitse mennä ottamaan uutta kuvaa.</a:t>
            </a:r>
          </a:p>
        </p:txBody>
      </p:sp>
      <p:pic>
        <p:nvPicPr>
          <p:cNvPr id="11" name="Kuva 10" descr="Sulje tasaisella täytöllä">
            <a:extLst>
              <a:ext uri="{FF2B5EF4-FFF2-40B4-BE49-F238E27FC236}">
                <a16:creationId xmlns:a16="http://schemas.microsoft.com/office/drawing/2014/main" id="{C5099C64-0B28-F8E2-B5C8-A6E1E36D9B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40639" y="6018913"/>
            <a:ext cx="592434" cy="592434"/>
          </a:xfrm>
          <a:prstGeom prst="rect">
            <a:avLst/>
          </a:prstGeom>
        </p:spPr>
      </p:pic>
      <p:pic>
        <p:nvPicPr>
          <p:cNvPr id="12" name="Kuva 11" descr="Sulje tasaisella täytöllä">
            <a:extLst>
              <a:ext uri="{FF2B5EF4-FFF2-40B4-BE49-F238E27FC236}">
                <a16:creationId xmlns:a16="http://schemas.microsoft.com/office/drawing/2014/main" id="{0F121476-B441-830A-534D-FE82947870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5360" y="1392923"/>
            <a:ext cx="592434" cy="592434"/>
          </a:xfrm>
          <a:prstGeom prst="rect">
            <a:avLst/>
          </a:prstGeom>
        </p:spPr>
      </p:pic>
      <p:pic>
        <p:nvPicPr>
          <p:cNvPr id="13" name="Kuva 12" descr="Sulje tasaisella täytöllä">
            <a:extLst>
              <a:ext uri="{FF2B5EF4-FFF2-40B4-BE49-F238E27FC236}">
                <a16:creationId xmlns:a16="http://schemas.microsoft.com/office/drawing/2014/main" id="{C247283B-F9B6-B2ED-0BA9-33BBB13E83D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15646" y="1788192"/>
            <a:ext cx="592434" cy="592434"/>
          </a:xfrm>
          <a:prstGeom prst="rect">
            <a:avLst/>
          </a:prstGeom>
        </p:spPr>
      </p:pic>
      <p:pic>
        <p:nvPicPr>
          <p:cNvPr id="15" name="Kuva 14" descr="Valintamerkki tasaisella täytöllä">
            <a:extLst>
              <a:ext uri="{FF2B5EF4-FFF2-40B4-BE49-F238E27FC236}">
                <a16:creationId xmlns:a16="http://schemas.microsoft.com/office/drawing/2014/main" id="{CDE859FF-2EC1-6649-B148-08D35861FA3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0608005">
            <a:off x="11298699" y="2977004"/>
            <a:ext cx="605118" cy="605118"/>
          </a:xfrm>
          <a:prstGeom prst="rect">
            <a:avLst/>
          </a:prstGeom>
        </p:spPr>
      </p:pic>
    </p:spTree>
    <p:extLst>
      <p:ext uri="{BB962C8B-B14F-4D97-AF65-F5344CB8AC3E}">
        <p14:creationId xmlns:p14="http://schemas.microsoft.com/office/powerpoint/2010/main" val="407201189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F24BC2DA-1562-429F-EC47-21E717BD9EF2}"/>
              </a:ext>
            </a:extLst>
          </p:cNvPr>
          <p:cNvSpPr>
            <a:spLocks noGrp="1"/>
          </p:cNvSpPr>
          <p:nvPr>
            <p:ph type="title"/>
          </p:nvPr>
        </p:nvSpPr>
        <p:spPr>
          <a:xfrm>
            <a:off x="528098" y="365125"/>
            <a:ext cx="9757458" cy="1006475"/>
          </a:xfrm>
        </p:spPr>
        <p:txBody>
          <a:bodyPr/>
          <a:lstStyle/>
          <a:p>
            <a:r>
              <a:rPr lang="fi-FI" dirty="0"/>
              <a:t>Selvityspyyntöjen tilanteet</a:t>
            </a:r>
          </a:p>
        </p:txBody>
      </p:sp>
      <p:sp>
        <p:nvSpPr>
          <p:cNvPr id="4" name="Sisällön paikkamerkki 3">
            <a:extLst>
              <a:ext uri="{FF2B5EF4-FFF2-40B4-BE49-F238E27FC236}">
                <a16:creationId xmlns:a16="http://schemas.microsoft.com/office/drawing/2014/main" id="{72490247-EF60-89BB-E218-3A0B5CB68918}"/>
              </a:ext>
            </a:extLst>
          </p:cNvPr>
          <p:cNvSpPr>
            <a:spLocks noGrp="1"/>
          </p:cNvSpPr>
          <p:nvPr>
            <p:ph idx="1"/>
          </p:nvPr>
        </p:nvSpPr>
        <p:spPr>
          <a:xfrm>
            <a:off x="278715" y="1482869"/>
            <a:ext cx="6115081" cy="4642139"/>
          </a:xfrm>
        </p:spPr>
        <p:txBody>
          <a:bodyPr/>
          <a:lstStyle/>
          <a:p>
            <a:r>
              <a:rPr lang="fi-FI" sz="2400" dirty="0"/>
              <a:t>Selvityspyynnön tilanne näkyy Vipu-mobiilista </a:t>
            </a:r>
          </a:p>
          <a:p>
            <a:pPr lvl="1"/>
            <a:r>
              <a:rPr lang="fi-FI" sz="2000" dirty="0"/>
              <a:t>Kun vastaat selvityspyyntöön kuvalla</a:t>
            </a:r>
            <a:r>
              <a:rPr lang="sv-FI" sz="1600" dirty="0">
                <a:solidFill>
                  <a:srgbClr val="343841"/>
                </a:solidFill>
                <a:latin typeface="calibri" panose="020F0502020204030204" pitchFamily="34" charset="0"/>
              </a:rPr>
              <a:t>, </a:t>
            </a:r>
            <a:r>
              <a:rPr lang="sv-FI" sz="2000" dirty="0"/>
              <a:t>s</a:t>
            </a:r>
            <a:r>
              <a:rPr lang="fi-FI" sz="2000" dirty="0" err="1"/>
              <a:t>elvityspyyntö</a:t>
            </a:r>
            <a:r>
              <a:rPr lang="fi-FI" sz="2000" dirty="0"/>
              <a:t> siirtyy avoimista tehtävistä suljettuihin tehtäviin .</a:t>
            </a:r>
          </a:p>
          <a:p>
            <a:r>
              <a:rPr lang="fi-FI" sz="2400" dirty="0"/>
              <a:t>Käsitellyn selvityspyynnön tulos näkyy Vipu-mobiilissa.</a:t>
            </a:r>
          </a:p>
          <a:p>
            <a:pPr lvl="1"/>
            <a:r>
              <a:rPr lang="fi-FI" sz="2000" dirty="0"/>
              <a:t>Vastattu: Kuvavastaus on lähetetty</a:t>
            </a:r>
          </a:p>
          <a:p>
            <a:pPr lvl="1"/>
            <a:r>
              <a:rPr lang="fi-FI" sz="2000" dirty="0"/>
              <a:t>Käsittelyssä: Käsittely kesken </a:t>
            </a:r>
          </a:p>
          <a:p>
            <a:pPr lvl="1"/>
            <a:r>
              <a:rPr lang="fi-FI" sz="2000" dirty="0"/>
              <a:t>Hyväksytty: Lähetetty kuvavastaus on hyväksytty </a:t>
            </a:r>
            <a:r>
              <a:rPr lang="fi-FI" sz="2000" dirty="0">
                <a:sym typeface="Wingdings" panose="05000000000000000000" pitchFamily="2" charset="2"/>
              </a:rPr>
              <a:t> asia kunnossa</a:t>
            </a:r>
            <a:endParaRPr lang="fi-FI" sz="2000" dirty="0"/>
          </a:p>
          <a:p>
            <a:pPr lvl="1"/>
            <a:r>
              <a:rPr lang="fi-FI" sz="2000" dirty="0"/>
              <a:t>Hylätty: Lähetetty kuvavastaus on hylätty, muutosaika on päättynyt </a:t>
            </a:r>
            <a:r>
              <a:rPr lang="fi-FI" sz="2000" dirty="0">
                <a:sym typeface="Wingdings" panose="05000000000000000000" pitchFamily="2" charset="2"/>
              </a:rPr>
              <a:t> voi aiheutua seuraamus</a:t>
            </a:r>
            <a:endParaRPr lang="fi-FI" sz="2000" dirty="0"/>
          </a:p>
          <a:p>
            <a:pPr lvl="1"/>
            <a:r>
              <a:rPr lang="fi-FI" sz="2000" dirty="0"/>
              <a:t>Erääntynyt: Selvityspyyntöön ei ole reagoitu ajoissa </a:t>
            </a:r>
            <a:r>
              <a:rPr lang="fi-FI" sz="2000" dirty="0">
                <a:sym typeface="Wingdings" panose="05000000000000000000" pitchFamily="2" charset="2"/>
              </a:rPr>
              <a:t> voi aiheutua seuraamus</a:t>
            </a:r>
            <a:endParaRPr lang="fi-FI" sz="2000" dirty="0"/>
          </a:p>
          <a:p>
            <a:endParaRPr lang="fi-FI" dirty="0"/>
          </a:p>
        </p:txBody>
      </p:sp>
      <p:pic>
        <p:nvPicPr>
          <p:cNvPr id="8" name="Kuva 7" descr="Kuvakaappaus Vipu-mobiilista">
            <a:extLst>
              <a:ext uri="{FF2B5EF4-FFF2-40B4-BE49-F238E27FC236}">
                <a16:creationId xmlns:a16="http://schemas.microsoft.com/office/drawing/2014/main" id="{1ED47E3C-F8BC-BE71-8405-A53D82E3265F}"/>
              </a:ext>
            </a:extLst>
          </p:cNvPr>
          <p:cNvPicPr>
            <a:picLocks noChangeAspect="1"/>
          </p:cNvPicPr>
          <p:nvPr/>
        </p:nvPicPr>
        <p:blipFill>
          <a:blip r:embed="rId3"/>
          <a:stretch>
            <a:fillRect/>
          </a:stretch>
        </p:blipFill>
        <p:spPr>
          <a:xfrm>
            <a:off x="6715915" y="1378960"/>
            <a:ext cx="2552776" cy="5167312"/>
          </a:xfrm>
          <a:prstGeom prst="rect">
            <a:avLst/>
          </a:prstGeom>
        </p:spPr>
      </p:pic>
      <p:pic>
        <p:nvPicPr>
          <p:cNvPr id="6" name="Kuva 5" descr="Kuvakaappaus Vipu-mobiilista">
            <a:extLst>
              <a:ext uri="{FF2B5EF4-FFF2-40B4-BE49-F238E27FC236}">
                <a16:creationId xmlns:a16="http://schemas.microsoft.com/office/drawing/2014/main" id="{E8E9A687-FA8F-E1A6-9E80-C7A25B2BB34D}"/>
              </a:ext>
            </a:extLst>
          </p:cNvPr>
          <p:cNvPicPr>
            <a:picLocks noChangeAspect="1"/>
          </p:cNvPicPr>
          <p:nvPr/>
        </p:nvPicPr>
        <p:blipFill>
          <a:blip r:embed="rId4"/>
          <a:stretch>
            <a:fillRect/>
          </a:stretch>
        </p:blipFill>
        <p:spPr>
          <a:xfrm>
            <a:off x="9367272" y="1378960"/>
            <a:ext cx="2546013" cy="5167312"/>
          </a:xfrm>
          <a:prstGeom prst="rect">
            <a:avLst/>
          </a:prstGeom>
        </p:spPr>
      </p:pic>
    </p:spTree>
    <p:extLst>
      <p:ext uri="{BB962C8B-B14F-4D97-AF65-F5344CB8AC3E}">
        <p14:creationId xmlns:p14="http://schemas.microsoft.com/office/powerpoint/2010/main" val="225302302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B0B219-5D83-0D79-AFFA-F222BBA510EB}"/>
              </a:ext>
            </a:extLst>
          </p:cNvPr>
          <p:cNvSpPr>
            <a:spLocks noGrp="1"/>
          </p:cNvSpPr>
          <p:nvPr>
            <p:ph type="title"/>
          </p:nvPr>
        </p:nvSpPr>
        <p:spPr>
          <a:xfrm>
            <a:off x="528098" y="279086"/>
            <a:ext cx="9757458" cy="869542"/>
          </a:xfrm>
        </p:spPr>
        <p:txBody>
          <a:bodyPr/>
          <a:lstStyle/>
          <a:p>
            <a:r>
              <a:rPr lang="fi-FI" dirty="0"/>
              <a:t>Selvityspyyntöjen peruuntuminen</a:t>
            </a:r>
          </a:p>
        </p:txBody>
      </p:sp>
      <p:sp>
        <p:nvSpPr>
          <p:cNvPr id="4" name="Sisällön paikkamerkki 3">
            <a:extLst>
              <a:ext uri="{FF2B5EF4-FFF2-40B4-BE49-F238E27FC236}">
                <a16:creationId xmlns:a16="http://schemas.microsoft.com/office/drawing/2014/main" id="{0DD5CEEF-D0F6-2E98-346E-EFC03E5F3D82}"/>
              </a:ext>
            </a:extLst>
          </p:cNvPr>
          <p:cNvSpPr>
            <a:spLocks noGrp="1"/>
          </p:cNvSpPr>
          <p:nvPr>
            <p:ph idx="1"/>
          </p:nvPr>
        </p:nvSpPr>
        <p:spPr>
          <a:xfrm>
            <a:off x="528097" y="1358034"/>
            <a:ext cx="5425893" cy="4351338"/>
          </a:xfrm>
        </p:spPr>
        <p:txBody>
          <a:bodyPr/>
          <a:lstStyle/>
          <a:p>
            <a:r>
              <a:rPr lang="fi-FI" sz="2400" dirty="0"/>
              <a:t>Peruuntuminen tarkoittaa, ettei selvityspyyntö ole enää aiheellinen ja siihen ei tarvitse reagoida.</a:t>
            </a:r>
          </a:p>
          <a:p>
            <a:r>
              <a:rPr lang="fi-FI" sz="2400" dirty="0"/>
              <a:t>Ei lähetetä tekstiviestiä, tieto on Vipu-mobiilissa</a:t>
            </a:r>
          </a:p>
          <a:p>
            <a:r>
              <a:rPr lang="fi-FI" sz="2400" dirty="0"/>
              <a:t>Peruuntumisen syitä: </a:t>
            </a:r>
          </a:p>
          <a:p>
            <a:pPr lvl="1"/>
            <a:r>
              <a:rPr lang="fi-FI" sz="2000" dirty="0"/>
              <a:t>Teit lohkolla ehtojen mukaisen toimenpiteen.</a:t>
            </a:r>
          </a:p>
          <a:p>
            <a:pPr lvl="1"/>
            <a:r>
              <a:rPr lang="fi-FI" sz="2000" dirty="0"/>
              <a:t>Korjasit peltotukien hakemustasi.</a:t>
            </a:r>
          </a:p>
          <a:p>
            <a:pPr lvl="1"/>
            <a:r>
              <a:rPr lang="fi-FI" sz="2000" dirty="0"/>
              <a:t>Vastasit selvityspyyntöön valokuvalla, mutta vastauksen käsittelijä tarvitsee uuden kuvan tai lisätietoja. Saat lohkosta uuden selvityspyynnön.</a:t>
            </a:r>
          </a:p>
          <a:p>
            <a:pPr lvl="1"/>
            <a:r>
              <a:rPr lang="fi-FI" sz="2000" dirty="0"/>
              <a:t>Maatilallesi on tulossa valvontakäynti, joka koskee tätä lohkoa. Valvonta korvaa satelliittiseurannan.</a:t>
            </a:r>
          </a:p>
        </p:txBody>
      </p:sp>
      <p:pic>
        <p:nvPicPr>
          <p:cNvPr id="7" name="Kuva 6" descr="Kuvakaappaus Vipu-mobiilista">
            <a:extLst>
              <a:ext uri="{FF2B5EF4-FFF2-40B4-BE49-F238E27FC236}">
                <a16:creationId xmlns:a16="http://schemas.microsoft.com/office/drawing/2014/main" id="{B90A41ED-4E42-A80A-EAFF-7DDAAD2D2366}"/>
              </a:ext>
            </a:extLst>
          </p:cNvPr>
          <p:cNvPicPr>
            <a:picLocks noChangeAspect="1"/>
          </p:cNvPicPr>
          <p:nvPr/>
        </p:nvPicPr>
        <p:blipFill>
          <a:blip r:embed="rId3"/>
          <a:stretch>
            <a:fillRect/>
          </a:stretch>
        </p:blipFill>
        <p:spPr>
          <a:xfrm>
            <a:off x="6468537" y="1234667"/>
            <a:ext cx="2496373" cy="5344247"/>
          </a:xfrm>
          <a:prstGeom prst="rect">
            <a:avLst/>
          </a:prstGeom>
        </p:spPr>
      </p:pic>
      <p:pic>
        <p:nvPicPr>
          <p:cNvPr id="9" name="Kuva 8" descr="Kuvakaappaus Vipu-mobiilista">
            <a:extLst>
              <a:ext uri="{FF2B5EF4-FFF2-40B4-BE49-F238E27FC236}">
                <a16:creationId xmlns:a16="http://schemas.microsoft.com/office/drawing/2014/main" id="{30EB0E33-FA5B-8058-DBA2-96DB4FA3B90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267026" y="1234667"/>
            <a:ext cx="2633836" cy="5344247"/>
          </a:xfrm>
          <a:prstGeom prst="rect">
            <a:avLst/>
          </a:prstGeom>
        </p:spPr>
      </p:pic>
      <p:sp>
        <p:nvSpPr>
          <p:cNvPr id="10" name="Suorakulmio: Pyöristetyt kulmat 9">
            <a:extLst>
              <a:ext uri="{FF2B5EF4-FFF2-40B4-BE49-F238E27FC236}">
                <a16:creationId xmlns:a16="http://schemas.microsoft.com/office/drawing/2014/main" id="{38D2C514-D85F-05E4-E6BA-374C1A392D1E}"/>
              </a:ext>
              <a:ext uri="{C183D7F6-B498-43B3-948B-1728B52AA6E4}">
                <adec:decorative xmlns:adec="http://schemas.microsoft.com/office/drawing/2017/decorative" val="1"/>
              </a:ext>
            </a:extLst>
          </p:cNvPr>
          <p:cNvSpPr/>
          <p:nvPr/>
        </p:nvSpPr>
        <p:spPr>
          <a:xfrm>
            <a:off x="9912927" y="4914899"/>
            <a:ext cx="1433946" cy="540328"/>
          </a:xfrm>
          <a:custGeom>
            <a:avLst/>
            <a:gdLst>
              <a:gd name="connsiteX0" fmla="*/ 0 w 1433946"/>
              <a:gd name="connsiteY0" fmla="*/ 90056 h 540328"/>
              <a:gd name="connsiteX1" fmla="*/ 90056 w 1433946"/>
              <a:gd name="connsiteY1" fmla="*/ 0 h 540328"/>
              <a:gd name="connsiteX2" fmla="*/ 482924 w 1433946"/>
              <a:gd name="connsiteY2" fmla="*/ 0 h 540328"/>
              <a:gd name="connsiteX3" fmla="*/ 913407 w 1433946"/>
              <a:gd name="connsiteY3" fmla="*/ 0 h 540328"/>
              <a:gd name="connsiteX4" fmla="*/ 1343890 w 1433946"/>
              <a:gd name="connsiteY4" fmla="*/ 0 h 540328"/>
              <a:gd name="connsiteX5" fmla="*/ 1433946 w 1433946"/>
              <a:gd name="connsiteY5" fmla="*/ 90056 h 540328"/>
              <a:gd name="connsiteX6" fmla="*/ 1433946 w 1433946"/>
              <a:gd name="connsiteY6" fmla="*/ 450272 h 540328"/>
              <a:gd name="connsiteX7" fmla="*/ 1343890 w 1433946"/>
              <a:gd name="connsiteY7" fmla="*/ 540328 h 540328"/>
              <a:gd name="connsiteX8" fmla="*/ 900869 w 1433946"/>
              <a:gd name="connsiteY8" fmla="*/ 540328 h 540328"/>
              <a:gd name="connsiteX9" fmla="*/ 508001 w 1433946"/>
              <a:gd name="connsiteY9" fmla="*/ 540328 h 540328"/>
              <a:gd name="connsiteX10" fmla="*/ 90056 w 1433946"/>
              <a:gd name="connsiteY10" fmla="*/ 540328 h 540328"/>
              <a:gd name="connsiteX11" fmla="*/ 0 w 1433946"/>
              <a:gd name="connsiteY11" fmla="*/ 450272 h 540328"/>
              <a:gd name="connsiteX12" fmla="*/ 0 w 1433946"/>
              <a:gd name="connsiteY12" fmla="*/ 90056 h 54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33946" h="540328" extrusionOk="0">
                <a:moveTo>
                  <a:pt x="0" y="90056"/>
                </a:moveTo>
                <a:cubicBezTo>
                  <a:pt x="-9778" y="38517"/>
                  <a:pt x="53443" y="-3459"/>
                  <a:pt x="90056" y="0"/>
                </a:cubicBezTo>
                <a:cubicBezTo>
                  <a:pt x="237645" y="-41250"/>
                  <a:pt x="316466" y="45478"/>
                  <a:pt x="482924" y="0"/>
                </a:cubicBezTo>
                <a:cubicBezTo>
                  <a:pt x="649382" y="-45478"/>
                  <a:pt x="794048" y="12160"/>
                  <a:pt x="913407" y="0"/>
                </a:cubicBezTo>
                <a:cubicBezTo>
                  <a:pt x="1032766" y="-12160"/>
                  <a:pt x="1254300" y="38955"/>
                  <a:pt x="1343890" y="0"/>
                </a:cubicBezTo>
                <a:cubicBezTo>
                  <a:pt x="1388646" y="-9331"/>
                  <a:pt x="1438566" y="40260"/>
                  <a:pt x="1433946" y="90056"/>
                </a:cubicBezTo>
                <a:cubicBezTo>
                  <a:pt x="1471020" y="180873"/>
                  <a:pt x="1398268" y="367939"/>
                  <a:pt x="1433946" y="450272"/>
                </a:cubicBezTo>
                <a:cubicBezTo>
                  <a:pt x="1427433" y="494141"/>
                  <a:pt x="1389921" y="541682"/>
                  <a:pt x="1343890" y="540328"/>
                </a:cubicBezTo>
                <a:cubicBezTo>
                  <a:pt x="1248805" y="586868"/>
                  <a:pt x="1027355" y="498825"/>
                  <a:pt x="900869" y="540328"/>
                </a:cubicBezTo>
                <a:cubicBezTo>
                  <a:pt x="774383" y="581831"/>
                  <a:pt x="624821" y="522651"/>
                  <a:pt x="508001" y="540328"/>
                </a:cubicBezTo>
                <a:cubicBezTo>
                  <a:pt x="391181" y="558005"/>
                  <a:pt x="271694" y="525338"/>
                  <a:pt x="90056" y="540328"/>
                </a:cubicBezTo>
                <a:cubicBezTo>
                  <a:pt x="42037" y="538422"/>
                  <a:pt x="2135" y="500593"/>
                  <a:pt x="0" y="450272"/>
                </a:cubicBezTo>
                <a:cubicBezTo>
                  <a:pt x="-38278" y="295587"/>
                  <a:pt x="24789" y="253720"/>
                  <a:pt x="0" y="90056"/>
                </a:cubicBezTo>
                <a:close/>
              </a:path>
            </a:pathLst>
          </a:custGeom>
          <a:noFill/>
          <a:ln w="28575">
            <a:solidFill>
              <a:schemeClr val="bg2"/>
            </a:solidFill>
            <a:extLst>
              <a:ext uri="{C807C97D-BFC1-408E-A445-0C87EB9F89A2}">
                <ask:lineSketchStyleProps xmlns:ask="http://schemas.microsoft.com/office/drawing/2018/sketchyshapes" sd="3967297720">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Suorakulmio: Pyöristetyt kulmat 10">
            <a:extLst>
              <a:ext uri="{FF2B5EF4-FFF2-40B4-BE49-F238E27FC236}">
                <a16:creationId xmlns:a16="http://schemas.microsoft.com/office/drawing/2014/main" id="{45B80A79-B96B-F754-792B-201467A32A25}"/>
              </a:ext>
              <a:ext uri="{C183D7F6-B498-43B3-948B-1728B52AA6E4}">
                <adec:decorative xmlns:adec="http://schemas.microsoft.com/office/drawing/2017/decorative" val="1"/>
              </a:ext>
            </a:extLst>
          </p:cNvPr>
          <p:cNvSpPr/>
          <p:nvPr/>
        </p:nvSpPr>
        <p:spPr>
          <a:xfrm>
            <a:off x="6587577" y="2497199"/>
            <a:ext cx="2258291" cy="647700"/>
          </a:xfrm>
          <a:custGeom>
            <a:avLst/>
            <a:gdLst>
              <a:gd name="connsiteX0" fmla="*/ 0 w 2258291"/>
              <a:gd name="connsiteY0" fmla="*/ 107952 h 647700"/>
              <a:gd name="connsiteX1" fmla="*/ 107952 w 2258291"/>
              <a:gd name="connsiteY1" fmla="*/ 0 h 647700"/>
              <a:gd name="connsiteX2" fmla="*/ 577701 w 2258291"/>
              <a:gd name="connsiteY2" fmla="*/ 0 h 647700"/>
              <a:gd name="connsiteX3" fmla="*/ 1108722 w 2258291"/>
              <a:gd name="connsiteY3" fmla="*/ 0 h 647700"/>
              <a:gd name="connsiteX4" fmla="*/ 1619318 w 2258291"/>
              <a:gd name="connsiteY4" fmla="*/ 0 h 647700"/>
              <a:gd name="connsiteX5" fmla="*/ 2150339 w 2258291"/>
              <a:gd name="connsiteY5" fmla="*/ 0 h 647700"/>
              <a:gd name="connsiteX6" fmla="*/ 2258291 w 2258291"/>
              <a:gd name="connsiteY6" fmla="*/ 107952 h 647700"/>
              <a:gd name="connsiteX7" fmla="*/ 2258291 w 2258291"/>
              <a:gd name="connsiteY7" fmla="*/ 539748 h 647700"/>
              <a:gd name="connsiteX8" fmla="*/ 2150339 w 2258291"/>
              <a:gd name="connsiteY8" fmla="*/ 647700 h 647700"/>
              <a:gd name="connsiteX9" fmla="*/ 1598895 w 2258291"/>
              <a:gd name="connsiteY9" fmla="*/ 647700 h 647700"/>
              <a:gd name="connsiteX10" fmla="*/ 1047450 w 2258291"/>
              <a:gd name="connsiteY10" fmla="*/ 647700 h 647700"/>
              <a:gd name="connsiteX11" fmla="*/ 107952 w 2258291"/>
              <a:gd name="connsiteY11" fmla="*/ 647700 h 647700"/>
              <a:gd name="connsiteX12" fmla="*/ 0 w 2258291"/>
              <a:gd name="connsiteY12" fmla="*/ 539748 h 647700"/>
              <a:gd name="connsiteX13" fmla="*/ 0 w 2258291"/>
              <a:gd name="connsiteY13" fmla="*/ 107952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8291" h="647700" extrusionOk="0">
                <a:moveTo>
                  <a:pt x="0" y="107952"/>
                </a:moveTo>
                <a:cubicBezTo>
                  <a:pt x="-5018" y="47407"/>
                  <a:pt x="63345" y="-3957"/>
                  <a:pt x="107952" y="0"/>
                </a:cubicBezTo>
                <a:cubicBezTo>
                  <a:pt x="207410" y="-33680"/>
                  <a:pt x="413778" y="21221"/>
                  <a:pt x="577701" y="0"/>
                </a:cubicBezTo>
                <a:cubicBezTo>
                  <a:pt x="741624" y="-21221"/>
                  <a:pt x="980264" y="38109"/>
                  <a:pt x="1108722" y="0"/>
                </a:cubicBezTo>
                <a:cubicBezTo>
                  <a:pt x="1237180" y="-38109"/>
                  <a:pt x="1419273" y="49243"/>
                  <a:pt x="1619318" y="0"/>
                </a:cubicBezTo>
                <a:cubicBezTo>
                  <a:pt x="1819363" y="-49243"/>
                  <a:pt x="1977458" y="46322"/>
                  <a:pt x="2150339" y="0"/>
                </a:cubicBezTo>
                <a:cubicBezTo>
                  <a:pt x="2216616" y="6458"/>
                  <a:pt x="2254601" y="41017"/>
                  <a:pt x="2258291" y="107952"/>
                </a:cubicBezTo>
                <a:cubicBezTo>
                  <a:pt x="2259170" y="220345"/>
                  <a:pt x="2229242" y="427205"/>
                  <a:pt x="2258291" y="539748"/>
                </a:cubicBezTo>
                <a:cubicBezTo>
                  <a:pt x="2258767" y="594640"/>
                  <a:pt x="2196161" y="655739"/>
                  <a:pt x="2150339" y="647700"/>
                </a:cubicBezTo>
                <a:cubicBezTo>
                  <a:pt x="2023691" y="674827"/>
                  <a:pt x="1839057" y="598527"/>
                  <a:pt x="1598895" y="647700"/>
                </a:cubicBezTo>
                <a:cubicBezTo>
                  <a:pt x="1358733" y="696873"/>
                  <a:pt x="1313122" y="602692"/>
                  <a:pt x="1047450" y="647700"/>
                </a:cubicBezTo>
                <a:cubicBezTo>
                  <a:pt x="781779" y="692708"/>
                  <a:pt x="568938" y="567809"/>
                  <a:pt x="107952" y="647700"/>
                </a:cubicBezTo>
                <a:cubicBezTo>
                  <a:pt x="54707" y="644646"/>
                  <a:pt x="-7330" y="591528"/>
                  <a:pt x="0" y="539748"/>
                </a:cubicBezTo>
                <a:cubicBezTo>
                  <a:pt x="-3809" y="389801"/>
                  <a:pt x="44987" y="266367"/>
                  <a:pt x="0" y="107952"/>
                </a:cubicBezTo>
                <a:close/>
              </a:path>
            </a:pathLst>
          </a:custGeom>
          <a:noFill/>
          <a:ln w="28575">
            <a:solidFill>
              <a:schemeClr val="bg2"/>
            </a:solidFill>
            <a:extLst>
              <a:ext uri="{C807C97D-BFC1-408E-A445-0C87EB9F89A2}">
                <ask:lineSketchStyleProps xmlns:ask="http://schemas.microsoft.com/office/drawing/2018/sketchyshapes" sd="3967297720">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05292495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41D0518-E951-C2A1-BBAD-D81B3F6B7471}"/>
              </a:ext>
            </a:extLst>
          </p:cNvPr>
          <p:cNvSpPr>
            <a:spLocks noGrp="1"/>
          </p:cNvSpPr>
          <p:nvPr>
            <p:ph type="title"/>
          </p:nvPr>
        </p:nvSpPr>
        <p:spPr>
          <a:xfrm>
            <a:off x="528098" y="365125"/>
            <a:ext cx="9757458" cy="1027257"/>
          </a:xfrm>
        </p:spPr>
        <p:txBody>
          <a:bodyPr>
            <a:normAutofit fontScale="90000"/>
          </a:bodyPr>
          <a:lstStyle/>
          <a:p>
            <a:r>
              <a:rPr lang="fi-FI" dirty="0"/>
              <a:t>Selvityspyyntö alalle, joka ei ole maatalousmaata</a:t>
            </a:r>
          </a:p>
        </p:txBody>
      </p:sp>
      <p:sp>
        <p:nvSpPr>
          <p:cNvPr id="3" name="Sisällön paikkamerkki 2">
            <a:extLst>
              <a:ext uri="{FF2B5EF4-FFF2-40B4-BE49-F238E27FC236}">
                <a16:creationId xmlns:a16="http://schemas.microsoft.com/office/drawing/2014/main" id="{6B502DFC-56B1-BBC4-9333-D4C46BE84D04}"/>
              </a:ext>
            </a:extLst>
          </p:cNvPr>
          <p:cNvSpPr>
            <a:spLocks noGrp="1"/>
          </p:cNvSpPr>
          <p:nvPr>
            <p:ph idx="1"/>
          </p:nvPr>
        </p:nvSpPr>
        <p:spPr>
          <a:xfrm>
            <a:off x="528098" y="1392382"/>
            <a:ext cx="10198249" cy="4958195"/>
          </a:xfrm>
        </p:spPr>
        <p:txBody>
          <a:bodyPr/>
          <a:lstStyle/>
          <a:p>
            <a:r>
              <a:rPr lang="fi-FI" sz="2800" dirty="0"/>
              <a:t>Kannattaa itse korjata hakemusta</a:t>
            </a:r>
          </a:p>
          <a:p>
            <a:pPr lvl="1"/>
            <a:r>
              <a:rPr lang="fi-FI" sz="2800" dirty="0"/>
              <a:t>Kasviksi viljelemätön</a:t>
            </a:r>
          </a:p>
          <a:p>
            <a:r>
              <a:rPr lang="fi-FI" sz="2800" dirty="0"/>
              <a:t>Jos selvityspyyntöön vastaa kuvalla ja lohko ei ole kuvan perusteella maatalousmaata</a:t>
            </a:r>
          </a:p>
          <a:p>
            <a:pPr lvl="1"/>
            <a:r>
              <a:rPr lang="fi-FI" sz="2800" dirty="0"/>
              <a:t>Saat uuden selvityspyynnön ja ohjeen korjata hakemusta</a:t>
            </a:r>
          </a:p>
          <a:p>
            <a:pPr lvl="1"/>
            <a:r>
              <a:rPr lang="fi-FI" sz="2800" dirty="0"/>
              <a:t>Jos hakemusta ei korjata, ELY käy katsomassa lohkon maastossa</a:t>
            </a:r>
          </a:p>
          <a:p>
            <a:pPr lvl="2"/>
            <a:r>
              <a:rPr lang="fi-FI" sz="2400" dirty="0"/>
              <a:t>Viljelijä voi korjata kuluvan vuoden hakemusta muutosajan päättymiseen saakka</a:t>
            </a:r>
          </a:p>
          <a:p>
            <a:pPr lvl="2"/>
            <a:r>
              <a:rPr lang="fi-FI" sz="2400" dirty="0"/>
              <a:t>Tästä voi aiheutua tuen takaisinperintä aiemmille vuosille</a:t>
            </a:r>
          </a:p>
          <a:p>
            <a:pPr lvl="2"/>
            <a:r>
              <a:rPr lang="fi-FI" sz="2400" dirty="0"/>
              <a:t>Tällaisiin aloihin puututaan myös kasvipeitteisyyden selvityspyyntöjen yhteydessä</a:t>
            </a:r>
          </a:p>
          <a:p>
            <a:pPr lvl="3"/>
            <a:r>
              <a:rPr lang="fi-FI" sz="2000" dirty="0"/>
              <a:t>Ei muutosmahdollisuutta peltotukihaun tukien osalta</a:t>
            </a:r>
          </a:p>
          <a:p>
            <a:pPr lvl="3"/>
            <a:r>
              <a:rPr lang="fi-FI" sz="2000" dirty="0"/>
              <a:t>Syysilmoituksella haetut tuet voi perua</a:t>
            </a:r>
          </a:p>
        </p:txBody>
      </p:sp>
    </p:spTree>
    <p:extLst>
      <p:ext uri="{BB962C8B-B14F-4D97-AF65-F5344CB8AC3E}">
        <p14:creationId xmlns:p14="http://schemas.microsoft.com/office/powerpoint/2010/main" val="70542501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0D886259-F5F6-7268-FEA5-E4E46FC05666}"/>
              </a:ext>
            </a:extLst>
          </p:cNvPr>
          <p:cNvSpPr>
            <a:spLocks noGrp="1" noChangeArrowheads="1"/>
          </p:cNvSpPr>
          <p:nvPr>
            <p:ph type="ctrTitle"/>
          </p:nvPr>
        </p:nvSpPr>
        <p:spPr bwMode="auto">
          <a:xfrm>
            <a:off x="952500" y="2073275"/>
            <a:ext cx="10426700" cy="2203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fi-FI" altLang="fi-FI" noProof="0" dirty="0">
                <a:latin typeface="+mn-lt"/>
              </a:rPr>
              <a:t>Vipu-mobiili</a:t>
            </a:r>
          </a:p>
        </p:txBody>
      </p:sp>
      <p:sp>
        <p:nvSpPr>
          <p:cNvPr id="25603" name="Subtitle 2">
            <a:extLst>
              <a:ext uri="{FF2B5EF4-FFF2-40B4-BE49-F238E27FC236}">
                <a16:creationId xmlns:a16="http://schemas.microsoft.com/office/drawing/2014/main" id="{ACB9ADD4-CC9D-DC8C-31BF-4C8CB3229CE0}"/>
              </a:ext>
            </a:extLst>
          </p:cNvPr>
          <p:cNvSpPr>
            <a:spLocks noGrp="1" noChangeArrowheads="1"/>
          </p:cNvSpPr>
          <p:nvPr>
            <p:ph type="subTitle" idx="1"/>
          </p:nvPr>
        </p:nvSpPr>
        <p:spPr bwMode="auto">
          <a:xfrm>
            <a:off x="968375" y="5000624"/>
            <a:ext cx="5216115" cy="1133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fi-FI" altLang="fi-FI" noProof="0" dirty="0">
                <a:latin typeface="+mn-lt"/>
              </a:rPr>
              <a:t>Perustuu ruokaviraston 10.3.2024 esittämiin dioihin</a:t>
            </a:r>
            <a:r>
              <a:rPr lang="fi-FI" altLang="fi-FI" dirty="0"/>
              <a:t>.</a:t>
            </a:r>
            <a:endParaRPr lang="fi-FI" altLang="fi-FI" noProof="0" dirty="0">
              <a:latin typeface="+mn-lt"/>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E8822494-F6E6-5BBC-BBB5-190864B807D5}"/>
              </a:ext>
            </a:extLst>
          </p:cNvPr>
          <p:cNvSpPr>
            <a:spLocks noGrp="1"/>
          </p:cNvSpPr>
          <p:nvPr>
            <p:ph type="ctrTitle"/>
          </p:nvPr>
        </p:nvSpPr>
        <p:spPr/>
        <p:txBody>
          <a:bodyPr/>
          <a:lstStyle/>
          <a:p>
            <a:r>
              <a:rPr lang="fi-FI" dirty="0"/>
              <a:t>Uutta Vipu-mobiilissa 2025</a:t>
            </a:r>
          </a:p>
        </p:txBody>
      </p:sp>
    </p:spTree>
    <p:extLst>
      <p:ext uri="{BB962C8B-B14F-4D97-AF65-F5344CB8AC3E}">
        <p14:creationId xmlns:p14="http://schemas.microsoft.com/office/powerpoint/2010/main" val="323658607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AD2B490-F70F-B395-75C3-CC91A0669ECB}"/>
              </a:ext>
            </a:extLst>
          </p:cNvPr>
          <p:cNvSpPr>
            <a:spLocks noGrp="1"/>
          </p:cNvSpPr>
          <p:nvPr>
            <p:ph type="title"/>
          </p:nvPr>
        </p:nvSpPr>
        <p:spPr/>
        <p:txBody>
          <a:bodyPr/>
          <a:lstStyle/>
          <a:p>
            <a:r>
              <a:rPr lang="fi-FI" dirty="0"/>
              <a:t>Uutta Vipu-mobiilissa</a:t>
            </a:r>
          </a:p>
        </p:txBody>
      </p:sp>
      <p:sp>
        <p:nvSpPr>
          <p:cNvPr id="3" name="Sisällön paikkamerkki 2">
            <a:extLst>
              <a:ext uri="{FF2B5EF4-FFF2-40B4-BE49-F238E27FC236}">
                <a16:creationId xmlns:a16="http://schemas.microsoft.com/office/drawing/2014/main" id="{9CD29903-68F0-EC2B-5994-C3456B051DD1}"/>
              </a:ext>
            </a:extLst>
          </p:cNvPr>
          <p:cNvSpPr>
            <a:spLocks noGrp="1"/>
          </p:cNvSpPr>
          <p:nvPr>
            <p:ph idx="1"/>
          </p:nvPr>
        </p:nvSpPr>
        <p:spPr/>
        <p:txBody>
          <a:bodyPr/>
          <a:lstStyle/>
          <a:p>
            <a:r>
              <a:rPr lang="fi-FI" b="1" dirty="0"/>
              <a:t>Vipu-mobiilin oikeus </a:t>
            </a:r>
            <a:r>
              <a:rPr lang="fi-FI" dirty="0"/>
              <a:t>on otettu käyttöön alkuvuodesta.</a:t>
            </a:r>
          </a:p>
          <a:p>
            <a:pPr lvl="1"/>
            <a:r>
              <a:rPr lang="fi-FI" dirty="0"/>
              <a:t>Voi vastata selvityspyyntöihin, mutta tilan maksutiedot on piilotettu.</a:t>
            </a:r>
          </a:p>
          <a:p>
            <a:pPr lvl="1"/>
            <a:r>
              <a:rPr lang="fi-FI" dirty="0"/>
              <a:t>Ensisijainen viljelijä voi valtuuttaa käyttäjän Vipu-palvelussa.</a:t>
            </a:r>
          </a:p>
          <a:p>
            <a:pPr lvl="2">
              <a:spcAft>
                <a:spcPts val="1200"/>
              </a:spcAft>
            </a:pPr>
            <a:r>
              <a:rPr lang="fi-FI" sz="2200" dirty="0"/>
              <a:t>Käytetään valtuutuskoodia, joka annetaan valtuutettavalle henkilölle oikeuden aktivointia varten.</a:t>
            </a:r>
          </a:p>
          <a:p>
            <a:pPr lvl="1"/>
            <a:r>
              <a:rPr lang="fi-FI" dirty="0"/>
              <a:t>Lisää tietoa oikeudesta ja valtuuttamisesta: </a:t>
            </a:r>
            <a:r>
              <a:rPr lang="fi-FI" dirty="0">
                <a:hlinkClick r:id="rId2"/>
              </a:rPr>
              <a:t>ruokavirasto.fi/tuet/maatalous/vipu/ohjeet-ja-opetusvideot/vipu-palvelun-kayttooikeudet-ja-kayttajaroolit/</a:t>
            </a:r>
            <a:endParaRPr lang="fi-FI" dirty="0"/>
          </a:p>
          <a:p>
            <a:pPr lvl="1"/>
            <a:endParaRPr lang="fi-FI" dirty="0"/>
          </a:p>
          <a:p>
            <a:endParaRPr lang="fi-FI" dirty="0"/>
          </a:p>
        </p:txBody>
      </p:sp>
    </p:spTree>
    <p:extLst>
      <p:ext uri="{BB962C8B-B14F-4D97-AF65-F5344CB8AC3E}">
        <p14:creationId xmlns:p14="http://schemas.microsoft.com/office/powerpoint/2010/main" val="128851726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45E21C0-DC6D-2344-7602-7CF822C65105}"/>
              </a:ext>
            </a:extLst>
          </p:cNvPr>
          <p:cNvSpPr>
            <a:spLocks noGrp="1"/>
          </p:cNvSpPr>
          <p:nvPr>
            <p:ph type="title"/>
          </p:nvPr>
        </p:nvSpPr>
        <p:spPr>
          <a:xfrm>
            <a:off x="528098" y="-8951"/>
            <a:ext cx="9757458" cy="1325563"/>
          </a:xfrm>
        </p:spPr>
        <p:txBody>
          <a:bodyPr/>
          <a:lstStyle/>
          <a:p>
            <a:r>
              <a:rPr lang="fi-FI" dirty="0"/>
              <a:t>Mikä satelliittiseurannassa muuttuu 2025</a:t>
            </a:r>
          </a:p>
        </p:txBody>
      </p:sp>
      <p:sp>
        <p:nvSpPr>
          <p:cNvPr id="3" name="Sisällön paikkamerkki 2">
            <a:extLst>
              <a:ext uri="{FF2B5EF4-FFF2-40B4-BE49-F238E27FC236}">
                <a16:creationId xmlns:a16="http://schemas.microsoft.com/office/drawing/2014/main" id="{B48CDE96-C43B-C431-AA1E-60E9A12C06B4}"/>
              </a:ext>
            </a:extLst>
          </p:cNvPr>
          <p:cNvSpPr>
            <a:spLocks noGrp="1"/>
          </p:cNvSpPr>
          <p:nvPr>
            <p:ph idx="1"/>
          </p:nvPr>
        </p:nvSpPr>
        <p:spPr>
          <a:xfrm>
            <a:off x="528098" y="1108781"/>
            <a:ext cx="10515600" cy="4351338"/>
          </a:xfrm>
        </p:spPr>
        <p:txBody>
          <a:bodyPr/>
          <a:lstStyle/>
          <a:p>
            <a:r>
              <a:rPr lang="fi-FI" sz="2200" dirty="0"/>
              <a:t>Satelliittiseurannan toimintaa ja analyysejä on kehitetty edelleen kesän 2024 kokemusten avulla. </a:t>
            </a:r>
          </a:p>
          <a:p>
            <a:r>
              <a:rPr lang="fi-FI" sz="2200" dirty="0"/>
              <a:t>Ely-Keskus suorittaa viikoittaisia kasvustoajoja kiinteällä reitillä, opetetaan tekoälyä. </a:t>
            </a:r>
          </a:p>
          <a:p>
            <a:r>
              <a:rPr lang="fi-FI" sz="2200" dirty="0"/>
              <a:t>Ely-keskus tekee myös kolme kertaa kasvukaudessa laajemman kasvilajitunnistuskierroksen.</a:t>
            </a:r>
          </a:p>
          <a:p>
            <a:r>
              <a:rPr lang="fi-FI" sz="2200" dirty="0"/>
              <a:t>Teknisiä parannuksia ja luotettavampaa seurantaa.</a:t>
            </a:r>
          </a:p>
          <a:p>
            <a:pPr lvl="1"/>
            <a:r>
              <a:rPr lang="fi-FI" sz="2000" dirty="0"/>
              <a:t>Maataloustoiminnan seuraaminen kehittyy vuosi vuodelta. Analyysejä parannetaan maastossa tehtyjen havaintojen perusteella sekä viljelijöiden selvityspyyntökuvien avulla.</a:t>
            </a:r>
          </a:p>
          <a:p>
            <a:pPr lvl="1"/>
            <a:r>
              <a:rPr lang="fi-FI" sz="2000" dirty="0"/>
              <a:t>Pilvisyys aiheuttaa edelleen ongelmia, mutta pilvien aiheuttamia virhetulkintoja on pystytty vähentämään. </a:t>
            </a:r>
          </a:p>
          <a:p>
            <a:pPr lvl="1"/>
            <a:r>
              <a:rPr lang="fi-FI" sz="2000" dirty="0"/>
              <a:t>Routa- ja lumitietoja voidaan hyödyntää kasvipeitteisyyden analyyseissä</a:t>
            </a:r>
          </a:p>
        </p:txBody>
      </p:sp>
    </p:spTree>
    <p:extLst>
      <p:ext uri="{BB962C8B-B14F-4D97-AF65-F5344CB8AC3E}">
        <p14:creationId xmlns:p14="http://schemas.microsoft.com/office/powerpoint/2010/main" val="373676382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991B0D5-17B6-8ADB-5864-AC98F2A81E53}"/>
              </a:ext>
            </a:extLst>
          </p:cNvPr>
          <p:cNvSpPr>
            <a:spLocks noGrp="1"/>
          </p:cNvSpPr>
          <p:nvPr>
            <p:ph type="title"/>
          </p:nvPr>
        </p:nvSpPr>
        <p:spPr/>
        <p:txBody>
          <a:bodyPr/>
          <a:lstStyle/>
          <a:p>
            <a:r>
              <a:rPr lang="fi-FI" altLang="fi-FI" noProof="0" dirty="0">
                <a:latin typeface="+mn-lt"/>
                <a:ea typeface="Trebuchet MS" panose="020B0603020202020204" pitchFamily="34" charset="0"/>
                <a:cs typeface="Trebuchet MS" panose="020B0603020202020204" pitchFamily="34" charset="0"/>
              </a:rPr>
              <a:t>Kuvat</a:t>
            </a:r>
            <a:r>
              <a:rPr lang="fi-FI" sz="4000" dirty="0">
                <a:latin typeface="+mn-lt"/>
              </a:rPr>
              <a:t> tallentuvat maatilan kuviin</a:t>
            </a:r>
            <a:endParaRPr lang="fi-FI" dirty="0"/>
          </a:p>
        </p:txBody>
      </p:sp>
      <p:sp>
        <p:nvSpPr>
          <p:cNvPr id="3" name="Sisällön paikkamerkki 2">
            <a:extLst>
              <a:ext uri="{FF2B5EF4-FFF2-40B4-BE49-F238E27FC236}">
                <a16:creationId xmlns:a16="http://schemas.microsoft.com/office/drawing/2014/main" id="{C69D1C15-3EC2-E8AF-7D7C-AE06657B60E8}"/>
              </a:ext>
            </a:extLst>
          </p:cNvPr>
          <p:cNvSpPr>
            <a:spLocks noGrp="1"/>
          </p:cNvSpPr>
          <p:nvPr>
            <p:ph idx="1"/>
          </p:nvPr>
        </p:nvSpPr>
        <p:spPr>
          <a:xfrm>
            <a:off x="528098" y="1825625"/>
            <a:ext cx="7466552" cy="4351338"/>
          </a:xfrm>
        </p:spPr>
        <p:txBody>
          <a:bodyPr/>
          <a:lstStyle/>
          <a:p>
            <a:pPr>
              <a:spcAft>
                <a:spcPts val="1200"/>
              </a:spcAft>
            </a:pPr>
            <a:r>
              <a:rPr lang="fi-FI" sz="2400" dirty="0">
                <a:latin typeface="+mn-lt"/>
              </a:rPr>
              <a:t>Selvityspyynnöille otetut kuvat tallentuvat maatilan kuviin.</a:t>
            </a:r>
          </a:p>
          <a:p>
            <a:pPr marL="914400" lvl="1" indent="-457200">
              <a:spcAft>
                <a:spcPts val="1200"/>
              </a:spcAft>
              <a:buAutoNum type="arabicPeriod"/>
            </a:pPr>
            <a:r>
              <a:rPr lang="fi-FI" sz="2200" dirty="0">
                <a:latin typeface="+mn-lt"/>
              </a:rPr>
              <a:t>Vastaa selvityspyyntöön suoraan selvityspyynnön </a:t>
            </a:r>
            <a:br>
              <a:rPr lang="fi-FI" sz="2200" dirty="0">
                <a:latin typeface="+mn-lt"/>
              </a:rPr>
            </a:br>
            <a:r>
              <a:rPr lang="fi-FI" sz="2200" dirty="0">
                <a:latin typeface="+mn-lt"/>
              </a:rPr>
              <a:t>Ota kuva- toiminnon avulla. Kuva tallentuu selvityspyynnölle, sekä Maatilan kuviin. </a:t>
            </a:r>
          </a:p>
          <a:p>
            <a:pPr marL="914400" lvl="1" indent="-457200">
              <a:buAutoNum type="arabicPeriod"/>
            </a:pPr>
            <a:r>
              <a:rPr lang="fi-FI" sz="2200" dirty="0">
                <a:latin typeface="+mn-lt"/>
              </a:rPr>
              <a:t>Jos saat samalle lohkolle myöhemmin uuden selvityspyynnön, sama kuva on käytettävissä jos kuvanottoaika vastaa selvityspyynnöllä annettua määräaikaa</a:t>
            </a:r>
          </a:p>
          <a:p>
            <a:pPr lvl="2"/>
            <a:r>
              <a:rPr lang="fi-FI" sz="2200" dirty="0">
                <a:latin typeface="+mn-lt"/>
              </a:rPr>
              <a:t>Jos käytät vanhaa kuvaa, varmista, että kuva vastaa siihen asiaan, jota selvityspyynnöllä kysytään.</a:t>
            </a:r>
            <a:endParaRPr lang="fi-FI" sz="2200" b="0" i="0" noProof="0" dirty="0">
              <a:solidFill>
                <a:srgbClr val="343841"/>
              </a:solidFill>
              <a:effectLst/>
              <a:latin typeface="+mn-lt"/>
            </a:endParaRPr>
          </a:p>
          <a:p>
            <a:pPr lvl="1"/>
            <a:endParaRPr lang="fi-FI" sz="2200" b="0" i="0" noProof="0" dirty="0">
              <a:solidFill>
                <a:srgbClr val="343841"/>
              </a:solidFill>
              <a:effectLst/>
              <a:latin typeface="+mn-lt"/>
            </a:endParaRPr>
          </a:p>
          <a:p>
            <a:endParaRPr lang="fi-FI" dirty="0"/>
          </a:p>
        </p:txBody>
      </p:sp>
      <p:pic>
        <p:nvPicPr>
          <p:cNvPr id="5" name="Kuva 4" descr="Kuva Vipu-mobiilin etusivusta">
            <a:extLst>
              <a:ext uri="{FF2B5EF4-FFF2-40B4-BE49-F238E27FC236}">
                <a16:creationId xmlns:a16="http://schemas.microsoft.com/office/drawing/2014/main" id="{23C9CFFB-C6AF-389F-9A0B-6B6884E833AA}"/>
              </a:ext>
            </a:extLst>
          </p:cNvPr>
          <p:cNvPicPr>
            <a:picLocks noChangeAspect="1"/>
          </p:cNvPicPr>
          <p:nvPr/>
        </p:nvPicPr>
        <p:blipFill>
          <a:blip r:embed="rId2"/>
          <a:stretch>
            <a:fillRect/>
          </a:stretch>
        </p:blipFill>
        <p:spPr>
          <a:xfrm>
            <a:off x="8681583" y="2121281"/>
            <a:ext cx="2982319" cy="40556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Ellipsi 5">
            <a:extLst>
              <a:ext uri="{FF2B5EF4-FFF2-40B4-BE49-F238E27FC236}">
                <a16:creationId xmlns:a16="http://schemas.microsoft.com/office/drawing/2014/main" id="{281F1EF4-F5B4-D0E2-00CE-33ABAEA13233}"/>
              </a:ext>
              <a:ext uri="{C183D7F6-B498-43B3-948B-1728B52AA6E4}">
                <adec:decorative xmlns:adec="http://schemas.microsoft.com/office/drawing/2017/decorative" val="1"/>
              </a:ext>
            </a:extLst>
          </p:cNvPr>
          <p:cNvSpPr/>
          <p:nvPr/>
        </p:nvSpPr>
        <p:spPr>
          <a:xfrm>
            <a:off x="10285556" y="4703568"/>
            <a:ext cx="1200361" cy="1203851"/>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93738501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8595932-326C-30C3-AB19-DACF16FC0D60}"/>
              </a:ext>
            </a:extLst>
          </p:cNvPr>
          <p:cNvSpPr>
            <a:spLocks noGrp="1"/>
          </p:cNvSpPr>
          <p:nvPr>
            <p:ph type="title"/>
          </p:nvPr>
        </p:nvSpPr>
        <p:spPr/>
        <p:txBody>
          <a:bodyPr/>
          <a:lstStyle/>
          <a:p>
            <a:r>
              <a:rPr lang="fi-FI" dirty="0"/>
              <a:t>Kuvan ottaminen ilman verkkoyhteyttä</a:t>
            </a:r>
          </a:p>
        </p:txBody>
      </p:sp>
      <p:sp>
        <p:nvSpPr>
          <p:cNvPr id="3" name="Sisällön paikkamerkki 2">
            <a:extLst>
              <a:ext uri="{FF2B5EF4-FFF2-40B4-BE49-F238E27FC236}">
                <a16:creationId xmlns:a16="http://schemas.microsoft.com/office/drawing/2014/main" id="{E534ACF9-6513-5445-04D0-574E64B4EAA2}"/>
              </a:ext>
            </a:extLst>
          </p:cNvPr>
          <p:cNvSpPr>
            <a:spLocks noGrp="1"/>
          </p:cNvSpPr>
          <p:nvPr>
            <p:ph idx="1"/>
          </p:nvPr>
        </p:nvSpPr>
        <p:spPr>
          <a:xfrm>
            <a:off x="528098" y="1569147"/>
            <a:ext cx="7517521" cy="3303936"/>
          </a:xfrm>
        </p:spPr>
        <p:txBody>
          <a:bodyPr/>
          <a:lstStyle/>
          <a:p>
            <a:r>
              <a:rPr lang="fi-FI" dirty="0">
                <a:latin typeface="+mn-lt"/>
              </a:rPr>
              <a:t>Kuvan voi ottaa lohkolla, vaikka verkkoyhteyttä ei ole saatavilla</a:t>
            </a:r>
          </a:p>
          <a:p>
            <a:pPr lvl="1"/>
            <a:r>
              <a:rPr lang="fi-FI" sz="2200" dirty="0">
                <a:latin typeface="+mn-lt"/>
              </a:rPr>
              <a:t>Kuva ei tallennu ilman verkkoyhteyttä</a:t>
            </a:r>
          </a:p>
          <a:p>
            <a:pPr lvl="1"/>
            <a:r>
              <a:rPr lang="fi-FI" sz="2200" dirty="0">
                <a:latin typeface="+mn-lt"/>
              </a:rPr>
              <a:t>Sovellus huomauttaa kuvan vanhenemisesta</a:t>
            </a:r>
          </a:p>
          <a:p>
            <a:pPr lvl="1"/>
            <a:r>
              <a:rPr lang="fi-FI" sz="2200" b="0" i="0" noProof="0" dirty="0">
                <a:effectLst/>
                <a:latin typeface="+mn-lt"/>
              </a:rPr>
              <a:t>Huolehdi, että kuva tallentuu sovellukseen 24 h sisällä, muuten kuva vanhenee </a:t>
            </a:r>
          </a:p>
          <a:p>
            <a:pPr lvl="2"/>
            <a:r>
              <a:rPr lang="fi-FI" sz="1800" b="0" i="0" noProof="0" dirty="0">
                <a:effectLst/>
                <a:latin typeface="+mn-lt"/>
              </a:rPr>
              <a:t>Kuvan latautuminen edellyttää, että sovellus on auki ja latautumisaikaa on jäljellä.</a:t>
            </a:r>
          </a:p>
          <a:p>
            <a:pPr lvl="2"/>
            <a:r>
              <a:rPr lang="fi-FI" sz="1800" dirty="0">
                <a:latin typeface="+mn-lt"/>
              </a:rPr>
              <a:t>Kirjautuminen on kerralla auki 3 tuntia.</a:t>
            </a:r>
            <a:endParaRPr lang="fi-FI" sz="2200" b="0" i="0" noProof="0" dirty="0">
              <a:effectLst/>
              <a:latin typeface="+mn-lt"/>
            </a:endParaRPr>
          </a:p>
          <a:p>
            <a:pPr marL="914400" lvl="2" indent="0">
              <a:buNone/>
            </a:pPr>
            <a:endParaRPr lang="fi-FI" sz="1800" b="0" i="0" noProof="0" dirty="0">
              <a:solidFill>
                <a:srgbClr val="FF0000"/>
              </a:solidFill>
              <a:effectLst/>
              <a:latin typeface="+mn-lt"/>
            </a:endParaRPr>
          </a:p>
          <a:p>
            <a:pPr marL="914400" lvl="2" indent="0">
              <a:buNone/>
            </a:pPr>
            <a:r>
              <a:rPr lang="fi-FI" sz="1800" b="0" i="0" noProof="0" dirty="0">
                <a:solidFill>
                  <a:srgbClr val="00B050"/>
                </a:solidFill>
                <a:effectLst/>
                <a:latin typeface="+mn-lt"/>
                <a:sym typeface="Wingdings" panose="05000000000000000000" pitchFamily="2" charset="2"/>
              </a:rPr>
              <a:t> </a:t>
            </a:r>
            <a:endParaRPr lang="fi-FI" sz="1800" b="0" i="0" noProof="0" dirty="0">
              <a:solidFill>
                <a:srgbClr val="00B050"/>
              </a:solidFill>
              <a:effectLst/>
              <a:latin typeface="+mn-lt"/>
            </a:endParaRPr>
          </a:p>
        </p:txBody>
      </p:sp>
      <p:pic>
        <p:nvPicPr>
          <p:cNvPr id="5" name="Kuva 4" descr="Kuva Offlinessa otetun kuvan huomautuksesta. Älä sulje Vipu-mobiilia ennen kuin verkkoyhteys on palautunut ja kuva voidaan ladata.">
            <a:extLst>
              <a:ext uri="{FF2B5EF4-FFF2-40B4-BE49-F238E27FC236}">
                <a16:creationId xmlns:a16="http://schemas.microsoft.com/office/drawing/2014/main" id="{8D10DB9F-120E-FBF4-C85A-2AE2E05314DC}"/>
              </a:ext>
            </a:extLst>
          </p:cNvPr>
          <p:cNvPicPr>
            <a:picLocks noChangeAspect="1"/>
          </p:cNvPicPr>
          <p:nvPr/>
        </p:nvPicPr>
        <p:blipFill>
          <a:blip r:embed="rId2"/>
          <a:stretch>
            <a:fillRect/>
          </a:stretch>
        </p:blipFill>
        <p:spPr>
          <a:xfrm>
            <a:off x="5949988" y="4178085"/>
            <a:ext cx="2352277" cy="2401625"/>
          </a:xfrm>
          <a:prstGeom prst="rect">
            <a:avLst/>
          </a:prstGeom>
        </p:spPr>
      </p:pic>
      <p:pic>
        <p:nvPicPr>
          <p:cNvPr id="8" name="Kuva 7" descr="Kuva Vipu-mobiilista, odotetaan verkkoyhteyttä.">
            <a:extLst>
              <a:ext uri="{FF2B5EF4-FFF2-40B4-BE49-F238E27FC236}">
                <a16:creationId xmlns:a16="http://schemas.microsoft.com/office/drawing/2014/main" id="{73C1888C-6EEC-46BC-730F-5392DF887B64}"/>
              </a:ext>
            </a:extLst>
          </p:cNvPr>
          <p:cNvPicPr>
            <a:picLocks noChangeAspect="1"/>
          </p:cNvPicPr>
          <p:nvPr/>
        </p:nvPicPr>
        <p:blipFill>
          <a:blip r:embed="rId3"/>
          <a:stretch>
            <a:fillRect/>
          </a:stretch>
        </p:blipFill>
        <p:spPr>
          <a:xfrm>
            <a:off x="8558911" y="1950130"/>
            <a:ext cx="3279286" cy="4629580"/>
          </a:xfrm>
          <a:prstGeom prst="rect">
            <a:avLst/>
          </a:prstGeom>
        </p:spPr>
      </p:pic>
    </p:spTree>
    <p:extLst>
      <p:ext uri="{BB962C8B-B14F-4D97-AF65-F5344CB8AC3E}">
        <p14:creationId xmlns:p14="http://schemas.microsoft.com/office/powerpoint/2010/main" val="105542849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0BCA020-C581-C2F3-1615-EB4CE32268DD}"/>
              </a:ext>
            </a:extLst>
          </p:cNvPr>
          <p:cNvSpPr>
            <a:spLocks noGrp="1"/>
          </p:cNvSpPr>
          <p:nvPr>
            <p:ph type="title"/>
          </p:nvPr>
        </p:nvSpPr>
        <p:spPr/>
        <p:txBody>
          <a:bodyPr/>
          <a:lstStyle/>
          <a:p>
            <a:r>
              <a:rPr lang="fi-FI" dirty="0"/>
              <a:t>Kuvan tilanne</a:t>
            </a:r>
          </a:p>
        </p:txBody>
      </p:sp>
      <p:sp>
        <p:nvSpPr>
          <p:cNvPr id="3" name="Sisällön paikkamerkki 2">
            <a:extLst>
              <a:ext uri="{FF2B5EF4-FFF2-40B4-BE49-F238E27FC236}">
                <a16:creationId xmlns:a16="http://schemas.microsoft.com/office/drawing/2014/main" id="{16C7D3E2-DEC8-A652-77EC-EAF23D11D806}"/>
              </a:ext>
            </a:extLst>
          </p:cNvPr>
          <p:cNvSpPr>
            <a:spLocks noGrp="1"/>
          </p:cNvSpPr>
          <p:nvPr>
            <p:ph idx="1"/>
          </p:nvPr>
        </p:nvSpPr>
        <p:spPr>
          <a:xfrm>
            <a:off x="528098" y="1825625"/>
            <a:ext cx="6843086" cy="4351338"/>
          </a:xfrm>
        </p:spPr>
        <p:txBody>
          <a:bodyPr/>
          <a:lstStyle/>
          <a:p>
            <a:r>
              <a:rPr lang="fi-FI" dirty="0"/>
              <a:t>Maatilan kuvissa näytetään kuvan tilanne:</a:t>
            </a:r>
          </a:p>
          <a:p>
            <a:pPr lvl="1"/>
            <a:r>
              <a:rPr lang="fi-FI" dirty="0"/>
              <a:t>Kuvat jotka odottavat verkkoyhteyttä</a:t>
            </a:r>
          </a:p>
          <a:p>
            <a:pPr lvl="1"/>
            <a:r>
              <a:rPr lang="fi-FI" dirty="0"/>
              <a:t>Kuvat jotka eivät ole latautuneet 24 h sisällä ja ovat vanhentuneet</a:t>
            </a:r>
          </a:p>
          <a:p>
            <a:pPr lvl="1"/>
            <a:r>
              <a:rPr lang="fi-FI" dirty="0"/>
              <a:t>Kun kuvan päällä on lukko, kuva on lisätty selvityspyynnölle, johon ei ole vielä vastattu. </a:t>
            </a:r>
          </a:p>
        </p:txBody>
      </p:sp>
      <p:pic>
        <p:nvPicPr>
          <p:cNvPr id="7" name="Kuva 6" descr="Kuva Vipu-mobiilista, kuvien eri tilanteet, odotetaan verkkoyhteyttä, kuva vanhentunut, kuvaa ei voi poistaa.">
            <a:extLst>
              <a:ext uri="{FF2B5EF4-FFF2-40B4-BE49-F238E27FC236}">
                <a16:creationId xmlns:a16="http://schemas.microsoft.com/office/drawing/2014/main" id="{46CC1580-2736-EB3D-1CE3-BC4F36EEC141}"/>
              </a:ext>
            </a:extLst>
          </p:cNvPr>
          <p:cNvPicPr>
            <a:picLocks noChangeAspect="1"/>
          </p:cNvPicPr>
          <p:nvPr/>
        </p:nvPicPr>
        <p:blipFill>
          <a:blip r:embed="rId2"/>
          <a:stretch>
            <a:fillRect/>
          </a:stretch>
        </p:blipFill>
        <p:spPr>
          <a:xfrm>
            <a:off x="7828385" y="1253071"/>
            <a:ext cx="2882152" cy="50791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4909058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4264C52-AF1D-8B3C-2BDF-89FC82B7C1A7}"/>
              </a:ext>
            </a:extLst>
          </p:cNvPr>
          <p:cNvSpPr>
            <a:spLocks noGrp="1"/>
          </p:cNvSpPr>
          <p:nvPr>
            <p:ph type="title"/>
          </p:nvPr>
        </p:nvSpPr>
        <p:spPr/>
        <p:txBody>
          <a:bodyPr/>
          <a:lstStyle/>
          <a:p>
            <a:r>
              <a:rPr lang="fi-FI" dirty="0"/>
              <a:t>Vanhentuvat kuvat</a:t>
            </a:r>
          </a:p>
        </p:txBody>
      </p:sp>
      <p:sp>
        <p:nvSpPr>
          <p:cNvPr id="3" name="Sisällön paikkamerkki 2">
            <a:extLst>
              <a:ext uri="{FF2B5EF4-FFF2-40B4-BE49-F238E27FC236}">
                <a16:creationId xmlns:a16="http://schemas.microsoft.com/office/drawing/2014/main" id="{5DE17E1B-6D09-18DA-64C3-426D8A0ABEBC}"/>
              </a:ext>
            </a:extLst>
          </p:cNvPr>
          <p:cNvSpPr>
            <a:spLocks noGrp="1"/>
          </p:cNvSpPr>
          <p:nvPr>
            <p:ph idx="1"/>
          </p:nvPr>
        </p:nvSpPr>
        <p:spPr>
          <a:xfrm>
            <a:off x="528098" y="1825625"/>
            <a:ext cx="5984214" cy="4351338"/>
          </a:xfrm>
        </p:spPr>
        <p:txBody>
          <a:bodyPr/>
          <a:lstStyle/>
          <a:p>
            <a:r>
              <a:rPr lang="fi-FI" sz="2800" dirty="0">
                <a:latin typeface="+mn-lt"/>
              </a:rPr>
              <a:t>Jos kuvaa ei ladata määräajan sisällä,</a:t>
            </a:r>
          </a:p>
          <a:p>
            <a:pPr lvl="1"/>
            <a:r>
              <a:rPr lang="fi-FI" dirty="0">
                <a:latin typeface="+mn-lt"/>
              </a:rPr>
              <a:t>vanhentuneella kuvalla ei voi enää vastata selvityspyyntöön</a:t>
            </a:r>
          </a:p>
          <a:p>
            <a:pPr lvl="1"/>
            <a:r>
              <a:rPr lang="fi-FI" dirty="0">
                <a:latin typeface="+mn-lt"/>
              </a:rPr>
              <a:t>selvityspyynnölle voi ottaa uuden kuvan jos vastausaikaa on jäljellä</a:t>
            </a:r>
          </a:p>
          <a:p>
            <a:pPr lvl="1"/>
            <a:r>
              <a:rPr lang="fi-FI" dirty="0">
                <a:latin typeface="+mn-lt"/>
              </a:rPr>
              <a:t>vanhentunut kuva pitää poistaa selvityspyynnöltä ennen lähetystä.</a:t>
            </a:r>
          </a:p>
          <a:p>
            <a:pPr lvl="1"/>
            <a:endParaRPr lang="fi-FI" sz="2200" dirty="0">
              <a:latin typeface="+mn-lt"/>
            </a:endParaRPr>
          </a:p>
          <a:p>
            <a:pPr lvl="1"/>
            <a:endParaRPr lang="fi-FI" sz="2200" dirty="0">
              <a:latin typeface="+mn-lt"/>
            </a:endParaRPr>
          </a:p>
        </p:txBody>
      </p:sp>
      <p:pic>
        <p:nvPicPr>
          <p:cNvPr id="5" name="Kuva 4" descr="Kuvalla kerrotaan vanhentuneen kuvan huomautuksesta.">
            <a:extLst>
              <a:ext uri="{FF2B5EF4-FFF2-40B4-BE49-F238E27FC236}">
                <a16:creationId xmlns:a16="http://schemas.microsoft.com/office/drawing/2014/main" id="{D65AF9DB-8428-4A2D-F0FC-F025411380C7}"/>
              </a:ext>
            </a:extLst>
          </p:cNvPr>
          <p:cNvPicPr>
            <a:picLocks noChangeAspect="1"/>
          </p:cNvPicPr>
          <p:nvPr/>
        </p:nvPicPr>
        <p:blipFill>
          <a:blip r:embed="rId2"/>
          <a:srcRect l="1412" t="2484" r="1522" b="2919"/>
          <a:stretch/>
        </p:blipFill>
        <p:spPr>
          <a:xfrm>
            <a:off x="6889750" y="2501899"/>
            <a:ext cx="4114800" cy="30099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8211220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7D1ACD9-DD41-24E8-E53F-700D64DCD85F}"/>
              </a:ext>
            </a:extLst>
          </p:cNvPr>
          <p:cNvSpPr>
            <a:spLocks noGrp="1"/>
          </p:cNvSpPr>
          <p:nvPr>
            <p:ph type="title"/>
          </p:nvPr>
        </p:nvSpPr>
        <p:spPr/>
        <p:txBody>
          <a:bodyPr/>
          <a:lstStyle/>
          <a:p>
            <a:r>
              <a:rPr lang="fi-FI" altLang="fi-FI" noProof="0" dirty="0">
                <a:latin typeface="+mn-lt"/>
                <a:ea typeface="Trebuchet MS" panose="020B0603020202020204" pitchFamily="34" charset="0"/>
                <a:cs typeface="Trebuchet MS" panose="020B0603020202020204" pitchFamily="34" charset="0"/>
              </a:rPr>
              <a:t>Muistilista</a:t>
            </a:r>
            <a:endParaRPr lang="fi-FI" dirty="0"/>
          </a:p>
        </p:txBody>
      </p:sp>
      <p:sp>
        <p:nvSpPr>
          <p:cNvPr id="3" name="Sisällön paikkamerkki 2">
            <a:extLst>
              <a:ext uri="{FF2B5EF4-FFF2-40B4-BE49-F238E27FC236}">
                <a16:creationId xmlns:a16="http://schemas.microsoft.com/office/drawing/2014/main" id="{3DD06288-1353-9B3C-4948-3A79DF2F21A8}"/>
              </a:ext>
            </a:extLst>
          </p:cNvPr>
          <p:cNvSpPr>
            <a:spLocks noGrp="1"/>
          </p:cNvSpPr>
          <p:nvPr>
            <p:ph idx="1"/>
          </p:nvPr>
        </p:nvSpPr>
        <p:spPr>
          <a:xfrm>
            <a:off x="528098" y="1825625"/>
            <a:ext cx="5247752" cy="4351338"/>
          </a:xfrm>
        </p:spPr>
        <p:txBody>
          <a:bodyPr/>
          <a:lstStyle/>
          <a:p>
            <a:r>
              <a:rPr lang="fi-FI" dirty="0"/>
              <a:t>Muistilistalla n</a:t>
            </a:r>
            <a:r>
              <a:rPr lang="fi-FI" dirty="0">
                <a:solidFill>
                  <a:srgbClr val="172B4D"/>
                </a:solidFill>
                <a:latin typeface="-apple-system"/>
              </a:rPr>
              <a:t>äytetään</a:t>
            </a:r>
            <a:r>
              <a:rPr lang="fi-FI" b="0" i="0" dirty="0">
                <a:solidFill>
                  <a:srgbClr val="172B4D"/>
                </a:solidFill>
                <a:effectLst/>
                <a:latin typeface="-apple-system"/>
              </a:rPr>
              <a:t> maatilaa koskevia tukiehtoja.</a:t>
            </a:r>
          </a:p>
          <a:p>
            <a:pPr lvl="1"/>
            <a:r>
              <a:rPr lang="fi-FI" dirty="0">
                <a:solidFill>
                  <a:srgbClr val="172B4D"/>
                </a:solidFill>
                <a:latin typeface="-apple-system"/>
              </a:rPr>
              <a:t>Lista muodostuu ilmoitettujen tietojen perusteella.</a:t>
            </a:r>
          </a:p>
          <a:p>
            <a:pPr lvl="1"/>
            <a:r>
              <a:rPr lang="fi-FI" dirty="0">
                <a:solidFill>
                  <a:srgbClr val="172B4D"/>
                </a:solidFill>
                <a:latin typeface="-apple-system"/>
              </a:rPr>
              <a:t>Tukiehdon alla kerrotaan millä lohkoilla ehtoa tulee noudattaa.</a:t>
            </a:r>
            <a:endParaRPr lang="fi-FI" b="0" i="0" dirty="0">
              <a:solidFill>
                <a:srgbClr val="172B4D"/>
              </a:solidFill>
              <a:effectLst/>
              <a:latin typeface="-apple-system"/>
            </a:endParaRPr>
          </a:p>
          <a:p>
            <a:endParaRPr lang="fi-FI" dirty="0"/>
          </a:p>
        </p:txBody>
      </p:sp>
      <p:pic>
        <p:nvPicPr>
          <p:cNvPr id="11" name="Kuva 10" descr="Kuva vipu-mobiilin etusivulta jossa näytetään tilan muistilista.">
            <a:extLst>
              <a:ext uri="{FF2B5EF4-FFF2-40B4-BE49-F238E27FC236}">
                <a16:creationId xmlns:a16="http://schemas.microsoft.com/office/drawing/2014/main" id="{C138EFA1-B0F1-851A-83B8-F05713C61FB4}"/>
              </a:ext>
            </a:extLst>
          </p:cNvPr>
          <p:cNvPicPr>
            <a:picLocks noChangeAspect="1"/>
          </p:cNvPicPr>
          <p:nvPr/>
        </p:nvPicPr>
        <p:blipFill>
          <a:blip r:embed="rId2"/>
          <a:srcRect l="1078" t="2582" r="1117" b="1"/>
          <a:stretch/>
        </p:blipFill>
        <p:spPr>
          <a:xfrm>
            <a:off x="5775850" y="2864537"/>
            <a:ext cx="2736850" cy="18423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Kuva 4" descr="Kuva muistilistalla olevista lohkoista.">
            <a:extLst>
              <a:ext uri="{FF2B5EF4-FFF2-40B4-BE49-F238E27FC236}">
                <a16:creationId xmlns:a16="http://schemas.microsoft.com/office/drawing/2014/main" id="{511DB57D-A87C-7A25-47BC-B2C5875D5163}"/>
              </a:ext>
            </a:extLst>
          </p:cNvPr>
          <p:cNvPicPr>
            <a:picLocks noChangeAspect="1"/>
          </p:cNvPicPr>
          <p:nvPr/>
        </p:nvPicPr>
        <p:blipFill>
          <a:blip r:embed="rId3"/>
          <a:stretch>
            <a:fillRect/>
          </a:stretch>
        </p:blipFill>
        <p:spPr>
          <a:xfrm>
            <a:off x="9136869" y="2115662"/>
            <a:ext cx="2297373" cy="4061301"/>
          </a:xfrm>
          <a:prstGeom prst="rect">
            <a:avLst/>
          </a:prstGeom>
        </p:spPr>
      </p:pic>
    </p:spTree>
    <p:extLst>
      <p:ext uri="{BB962C8B-B14F-4D97-AF65-F5344CB8AC3E}">
        <p14:creationId xmlns:p14="http://schemas.microsoft.com/office/powerpoint/2010/main" val="110364509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C6D4E3BB-D242-FA0C-AFDA-94EC90EDCFD4}"/>
              </a:ext>
            </a:extLst>
          </p:cNvPr>
          <p:cNvSpPr>
            <a:spLocks noGrp="1"/>
          </p:cNvSpPr>
          <p:nvPr>
            <p:ph type="ctrTitle"/>
          </p:nvPr>
        </p:nvSpPr>
        <p:spPr/>
        <p:txBody>
          <a:bodyPr/>
          <a:lstStyle/>
          <a:p>
            <a:r>
              <a:rPr lang="fi-FI" dirty="0"/>
              <a:t>Selvityspyynnöt</a:t>
            </a:r>
          </a:p>
        </p:txBody>
      </p:sp>
    </p:spTree>
    <p:extLst>
      <p:ext uri="{BB962C8B-B14F-4D97-AF65-F5344CB8AC3E}">
        <p14:creationId xmlns:p14="http://schemas.microsoft.com/office/powerpoint/2010/main" val="140166434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Otsikko 6">
            <a:extLst>
              <a:ext uri="{FF2B5EF4-FFF2-40B4-BE49-F238E27FC236}">
                <a16:creationId xmlns:a16="http://schemas.microsoft.com/office/drawing/2014/main" id="{DB447D38-0B58-E797-49BE-9E60E5FBD183}"/>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fi-FI" altLang="fi-FI" noProof="0" dirty="0">
                <a:latin typeface="+mn-lt"/>
                <a:ea typeface="Trebuchet MS" panose="020B0603020202020204" pitchFamily="34" charset="0"/>
                <a:cs typeface="Trebuchet MS" panose="020B0603020202020204" pitchFamily="34" charset="0"/>
              </a:rPr>
              <a:t>Selvityspyynnöt 2025 </a:t>
            </a:r>
          </a:p>
        </p:txBody>
      </p:sp>
      <p:sp>
        <p:nvSpPr>
          <p:cNvPr id="25603" name="Sisällön paikkamerkki 7">
            <a:extLst>
              <a:ext uri="{FF2B5EF4-FFF2-40B4-BE49-F238E27FC236}">
                <a16:creationId xmlns:a16="http://schemas.microsoft.com/office/drawing/2014/main" id="{E834AEA6-0879-A69F-1073-3BA55999653B}"/>
              </a:ext>
            </a:extLst>
          </p:cNvPr>
          <p:cNvSpPr>
            <a:spLocks noGrp="1" noChangeArrowheads="1"/>
          </p:cNvSpPr>
          <p:nvPr>
            <p:ph idx="1"/>
          </p:nvPr>
        </p:nvSpPr>
        <p:spPr bwMode="auto">
          <a:xfrm>
            <a:off x="528098" y="1825625"/>
            <a:ext cx="5872702" cy="4351338"/>
          </a:xfrm>
        </p:spPr>
        <p:txBody>
          <a:bodyPr vert="horz" wrap="square" lIns="91440" tIns="45720" rIns="91440" bIns="45720" numCol="1" anchor="t" anchorCtr="0" compatLnSpc="1">
            <a:prstTxWarp prst="textNoShape">
              <a:avLst/>
            </a:prstTxWarp>
          </a:bodyPr>
          <a:lstStyle/>
          <a:p>
            <a:r>
              <a:rPr lang="fi-FI" noProof="0" dirty="0">
                <a:solidFill>
                  <a:srgbClr val="343841"/>
                </a:solidFill>
                <a:latin typeface="+mn-lt"/>
              </a:rPr>
              <a:t>Vipu-mobiilin etusivulle tulee ilmoitus, jos tilalla on avoimia tehtäviä.</a:t>
            </a:r>
          </a:p>
          <a:p>
            <a:r>
              <a:rPr lang="fi-FI" sz="2400" b="0" i="0" noProof="0" dirty="0">
                <a:solidFill>
                  <a:srgbClr val="343841"/>
                </a:solidFill>
                <a:effectLst/>
                <a:latin typeface="+mn-lt"/>
              </a:rPr>
              <a:t>Vastaaminen samalla tavalla kuin edellisinä vuosina: </a:t>
            </a:r>
          </a:p>
          <a:p>
            <a:pPr lvl="1"/>
            <a:r>
              <a:rPr lang="fi-FI" sz="2200" b="0" i="0" noProof="0" dirty="0">
                <a:solidFill>
                  <a:srgbClr val="343841"/>
                </a:solidFill>
                <a:effectLst/>
                <a:latin typeface="+mn-lt"/>
              </a:rPr>
              <a:t>Vastaa selvityspyyntöön Ota kuva –toiminnolla.</a:t>
            </a:r>
          </a:p>
          <a:p>
            <a:pPr lvl="1"/>
            <a:r>
              <a:rPr lang="fi-FI" sz="2200" dirty="0">
                <a:solidFill>
                  <a:srgbClr val="343841"/>
                </a:solidFill>
                <a:latin typeface="+mn-lt"/>
              </a:rPr>
              <a:t>Jos lohkolta löytyy ehdot täyttävä vapaakuva, se tuodaan selvityspyynnölle valittavaksi.</a:t>
            </a:r>
            <a:endParaRPr lang="fi-FI" sz="2200" b="0" i="0" noProof="0" dirty="0">
              <a:solidFill>
                <a:srgbClr val="343841"/>
              </a:solidFill>
              <a:effectLst/>
              <a:latin typeface="+mn-lt"/>
            </a:endParaRPr>
          </a:p>
          <a:p>
            <a:pPr lvl="1"/>
            <a:r>
              <a:rPr lang="fi-FI" sz="2200" dirty="0">
                <a:solidFill>
                  <a:srgbClr val="343841"/>
                </a:solidFill>
                <a:latin typeface="+mn-lt"/>
              </a:rPr>
              <a:t>Jos lohkolta löytyy ehdot täyttävä aikaisemman selvityspyynnön kuvavastaus, se tuodaan selvityspyynnölle valittavaksi.</a:t>
            </a:r>
            <a:endParaRPr lang="fi-FI" sz="2200" noProof="0" dirty="0">
              <a:solidFill>
                <a:srgbClr val="343841"/>
              </a:solidFill>
              <a:latin typeface="+mn-lt"/>
            </a:endParaRPr>
          </a:p>
          <a:p>
            <a:pPr lvl="2"/>
            <a:endParaRPr lang="fi-FI" noProof="0" dirty="0">
              <a:solidFill>
                <a:srgbClr val="FF0000"/>
              </a:solidFill>
              <a:latin typeface="+mn-lt"/>
            </a:endParaRPr>
          </a:p>
          <a:p>
            <a:endParaRPr lang="fi-FI" noProof="0" dirty="0">
              <a:solidFill>
                <a:srgbClr val="343841"/>
              </a:solidFill>
              <a:latin typeface="+mn-lt"/>
            </a:endParaRPr>
          </a:p>
          <a:p>
            <a:endParaRPr lang="fi-FI" b="0" i="0" noProof="0" dirty="0">
              <a:solidFill>
                <a:srgbClr val="343841"/>
              </a:solidFill>
              <a:effectLst/>
              <a:latin typeface="+mn-lt"/>
            </a:endParaRPr>
          </a:p>
          <a:p>
            <a:endParaRPr lang="fi-FI" b="0" i="0" noProof="0" dirty="0">
              <a:solidFill>
                <a:srgbClr val="343841"/>
              </a:solidFill>
              <a:effectLst/>
              <a:latin typeface="+mn-lt"/>
            </a:endParaRPr>
          </a:p>
          <a:p>
            <a:pPr lvl="1"/>
            <a:endParaRPr lang="fi-FI" b="0" i="0" noProof="0" dirty="0">
              <a:solidFill>
                <a:srgbClr val="343841"/>
              </a:solidFill>
              <a:effectLst/>
              <a:latin typeface="+mn-lt"/>
            </a:endParaRPr>
          </a:p>
          <a:p>
            <a:pPr lvl="1" eaLnBrk="1" hangingPunct="1">
              <a:defRPr/>
            </a:pPr>
            <a:endParaRPr lang="fi-FI" altLang="fi-FI" noProof="0" dirty="0">
              <a:latin typeface="+mn-lt"/>
              <a:ea typeface="Georgia" panose="02040502050405020303" pitchFamily="18" charset="0"/>
              <a:cs typeface="Georgia" panose="02040502050405020303" pitchFamily="18" charset="0"/>
            </a:endParaRPr>
          </a:p>
          <a:p>
            <a:pPr lvl="1" eaLnBrk="1" hangingPunct="1">
              <a:defRPr/>
            </a:pPr>
            <a:endParaRPr lang="fi-FI" altLang="fi-FI" noProof="0" dirty="0">
              <a:latin typeface="+mn-lt"/>
              <a:ea typeface="Georgia" panose="02040502050405020303" pitchFamily="18" charset="0"/>
              <a:cs typeface="Georgia" panose="02040502050405020303" pitchFamily="18" charset="0"/>
            </a:endParaRPr>
          </a:p>
        </p:txBody>
      </p:sp>
      <p:pic>
        <p:nvPicPr>
          <p:cNvPr id="10" name="Sisällön paikkamerkki 4" descr="Kuva vipu-mobiilin etusivulta tehtävistä.">
            <a:extLst>
              <a:ext uri="{FF2B5EF4-FFF2-40B4-BE49-F238E27FC236}">
                <a16:creationId xmlns:a16="http://schemas.microsoft.com/office/drawing/2014/main" id="{E927B847-D81A-B0F0-71A4-EDE7D9924A10}"/>
              </a:ext>
            </a:extLst>
          </p:cNvPr>
          <p:cNvPicPr>
            <a:picLocks noChangeAspect="1"/>
          </p:cNvPicPr>
          <p:nvPr/>
        </p:nvPicPr>
        <p:blipFill>
          <a:blip r:embed="rId2"/>
          <a:stretch>
            <a:fillRect/>
          </a:stretch>
        </p:blipFill>
        <p:spPr>
          <a:xfrm>
            <a:off x="7452888" y="1533525"/>
            <a:ext cx="2763099"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7739686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Otsikko 6">
            <a:extLst>
              <a:ext uri="{FF2B5EF4-FFF2-40B4-BE49-F238E27FC236}">
                <a16:creationId xmlns:a16="http://schemas.microsoft.com/office/drawing/2014/main" id="{DB447D38-0B58-E797-49BE-9E60E5FBD183}"/>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fi-FI" altLang="fi-FI" noProof="0" dirty="0">
                <a:latin typeface="+mn-lt"/>
                <a:ea typeface="Trebuchet MS" panose="020B0603020202020204" pitchFamily="34" charset="0"/>
                <a:cs typeface="Trebuchet MS" panose="020B0603020202020204" pitchFamily="34" charset="0"/>
              </a:rPr>
              <a:t>Kuvapyyntö rajakorjauksesta tai peruslohkomuutoksesta</a:t>
            </a:r>
          </a:p>
        </p:txBody>
      </p:sp>
      <p:sp>
        <p:nvSpPr>
          <p:cNvPr id="25603" name="Sisällön paikkamerkki 7">
            <a:extLst>
              <a:ext uri="{FF2B5EF4-FFF2-40B4-BE49-F238E27FC236}">
                <a16:creationId xmlns:a16="http://schemas.microsoft.com/office/drawing/2014/main" id="{E834AEA6-0879-A69F-1073-3BA55999653B}"/>
              </a:ext>
            </a:extLst>
          </p:cNvPr>
          <p:cNvSpPr>
            <a:spLocks noGrp="1" noChangeArrowheads="1"/>
          </p:cNvSpPr>
          <p:nvPr>
            <p:ph idx="1"/>
          </p:nvPr>
        </p:nvSpPr>
        <p:spPr bwMode="auto">
          <a:xfrm>
            <a:off x="528098" y="1825625"/>
            <a:ext cx="7359424" cy="4351338"/>
          </a:xfrm>
        </p:spPr>
        <p:txBody>
          <a:bodyPr vert="horz" wrap="square" lIns="91440" tIns="45720" rIns="91440" bIns="45720" numCol="1" anchor="t" anchorCtr="0" compatLnSpc="1">
            <a:prstTxWarp prst="textNoShape">
              <a:avLst/>
            </a:prstTxWarp>
          </a:bodyPr>
          <a:lstStyle/>
          <a:p>
            <a:r>
              <a:rPr lang="fi-FI" sz="2400" b="0" i="0" noProof="0" dirty="0">
                <a:solidFill>
                  <a:srgbClr val="343841"/>
                </a:solidFill>
                <a:effectLst/>
                <a:latin typeface="+mn-lt"/>
              </a:rPr>
              <a:t>Yhteistoiminta-alueen käsittelijä voi lähettää kuvapyynnön rajakorjauksista ja peruslohkomuutoksista, jos kartta- tai ilmakuva ei tue esitettyä muutosta. </a:t>
            </a:r>
          </a:p>
          <a:p>
            <a:pPr lvl="1"/>
            <a:r>
              <a:rPr lang="fi-FI" sz="2200" b="0" i="0" noProof="0" dirty="0">
                <a:solidFill>
                  <a:srgbClr val="343841"/>
                </a:solidFill>
                <a:effectLst/>
                <a:latin typeface="+mn-lt"/>
              </a:rPr>
              <a:t>Vastataan ottamalla kuva kuten muihinkin selvityspyyntöihin.</a:t>
            </a:r>
          </a:p>
          <a:p>
            <a:pPr lvl="1"/>
            <a:r>
              <a:rPr lang="fi-FI" sz="2200" b="0" i="0" noProof="0" dirty="0">
                <a:solidFill>
                  <a:srgbClr val="343841"/>
                </a:solidFill>
                <a:effectLst/>
                <a:latin typeface="+mn-lt"/>
              </a:rPr>
              <a:t>Noudata kuvapyynnöllä annettuja ohjeita. </a:t>
            </a:r>
          </a:p>
          <a:p>
            <a:pPr lvl="1"/>
            <a:endParaRPr lang="fi-FI" sz="2200" dirty="0">
              <a:solidFill>
                <a:srgbClr val="343841"/>
              </a:solidFill>
              <a:latin typeface="+mn-lt"/>
            </a:endParaRPr>
          </a:p>
          <a:p>
            <a:pPr marL="457200" lvl="1" indent="0">
              <a:buNone/>
            </a:pPr>
            <a:endParaRPr lang="fi-FI" sz="2200" b="0" i="0" noProof="0" dirty="0">
              <a:solidFill>
                <a:srgbClr val="343841"/>
              </a:solidFill>
              <a:effectLst/>
              <a:latin typeface="+mn-lt"/>
            </a:endParaRPr>
          </a:p>
          <a:p>
            <a:endParaRPr lang="fi-FI" sz="2400" b="0" i="0" noProof="0" dirty="0">
              <a:solidFill>
                <a:srgbClr val="343841"/>
              </a:solidFill>
              <a:effectLst/>
              <a:latin typeface="+mn-lt"/>
            </a:endParaRPr>
          </a:p>
          <a:p>
            <a:endParaRPr lang="fi-FI" sz="2400" b="0" i="0" noProof="0" dirty="0">
              <a:solidFill>
                <a:srgbClr val="343841"/>
              </a:solidFill>
              <a:effectLst/>
              <a:latin typeface="+mn-lt"/>
            </a:endParaRPr>
          </a:p>
          <a:p>
            <a:pPr lvl="1"/>
            <a:endParaRPr lang="fi-FI" b="0" i="0" noProof="0" dirty="0">
              <a:solidFill>
                <a:srgbClr val="343841"/>
              </a:solidFill>
              <a:effectLst/>
              <a:latin typeface="+mn-lt"/>
            </a:endParaRPr>
          </a:p>
          <a:p>
            <a:pPr lvl="1" eaLnBrk="1" hangingPunct="1">
              <a:defRPr/>
            </a:pPr>
            <a:endParaRPr lang="fi-FI" altLang="fi-FI" noProof="0" dirty="0">
              <a:latin typeface="+mn-lt"/>
              <a:ea typeface="Georgia" panose="02040502050405020303" pitchFamily="18" charset="0"/>
              <a:cs typeface="Georgia" panose="02040502050405020303" pitchFamily="18" charset="0"/>
            </a:endParaRPr>
          </a:p>
          <a:p>
            <a:pPr lvl="1" eaLnBrk="1" hangingPunct="1">
              <a:defRPr/>
            </a:pPr>
            <a:endParaRPr lang="fi-FI" altLang="fi-FI" noProof="0" dirty="0">
              <a:latin typeface="+mn-lt"/>
              <a:ea typeface="Georgia" panose="02040502050405020303" pitchFamily="18" charset="0"/>
              <a:cs typeface="Georgia" panose="02040502050405020303" pitchFamily="18" charset="0"/>
            </a:endParaRPr>
          </a:p>
        </p:txBody>
      </p:sp>
      <p:pic>
        <p:nvPicPr>
          <p:cNvPr id="6" name="Kuva 5" descr="Kuva vipu-mobiilista, kuvanottoalue merkitty ympyrällä.">
            <a:extLst>
              <a:ext uri="{FF2B5EF4-FFF2-40B4-BE49-F238E27FC236}">
                <a16:creationId xmlns:a16="http://schemas.microsoft.com/office/drawing/2014/main" id="{ACA8F1A1-7C93-134C-8F7F-860A8A4CF4FE}"/>
              </a:ext>
            </a:extLst>
          </p:cNvPr>
          <p:cNvPicPr>
            <a:picLocks noChangeAspect="1"/>
          </p:cNvPicPr>
          <p:nvPr/>
        </p:nvPicPr>
        <p:blipFill>
          <a:blip r:embed="rId2"/>
          <a:stretch>
            <a:fillRect/>
          </a:stretch>
        </p:blipFill>
        <p:spPr>
          <a:xfrm>
            <a:off x="7892416" y="933061"/>
            <a:ext cx="2628049" cy="56090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5798176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89F12937-EA17-CE50-E751-D31504571BCD}"/>
              </a:ext>
            </a:extLst>
          </p:cNvPr>
          <p:cNvSpPr>
            <a:spLocks noGrp="1"/>
          </p:cNvSpPr>
          <p:nvPr>
            <p:ph type="title"/>
          </p:nvPr>
        </p:nvSpPr>
        <p:spPr/>
        <p:txBody>
          <a:bodyPr anchor="ctr">
            <a:normAutofit/>
          </a:bodyPr>
          <a:lstStyle/>
          <a:p>
            <a:r>
              <a:rPr lang="fi-FI" altLang="fi-FI" noProof="0" dirty="0">
                <a:latin typeface="+mn-lt"/>
                <a:ea typeface="Trebuchet MS" panose="020B0603020202020204" pitchFamily="34" charset="0"/>
                <a:cs typeface="Trebuchet MS" panose="020B0603020202020204" pitchFamily="34" charset="0"/>
              </a:rPr>
              <a:t>Korjauskehotus</a:t>
            </a:r>
            <a:endParaRPr lang="fi-FI" noProof="0" dirty="0">
              <a:latin typeface="+mn-lt"/>
            </a:endParaRPr>
          </a:p>
        </p:txBody>
      </p:sp>
      <p:sp>
        <p:nvSpPr>
          <p:cNvPr id="16" name="Sisällön paikkamerkki 15">
            <a:extLst>
              <a:ext uri="{FF2B5EF4-FFF2-40B4-BE49-F238E27FC236}">
                <a16:creationId xmlns:a16="http://schemas.microsoft.com/office/drawing/2014/main" id="{189CE962-7BE4-10E0-A6D0-7F5DC3C7EFA0}"/>
              </a:ext>
            </a:extLst>
          </p:cNvPr>
          <p:cNvSpPr>
            <a:spLocks noGrp="1"/>
          </p:cNvSpPr>
          <p:nvPr>
            <p:ph idx="1"/>
          </p:nvPr>
        </p:nvSpPr>
        <p:spPr>
          <a:xfrm>
            <a:off x="528098" y="1825625"/>
            <a:ext cx="4751473" cy="4351338"/>
          </a:xfrm>
        </p:spPr>
        <p:txBody>
          <a:bodyPr/>
          <a:lstStyle/>
          <a:p>
            <a:r>
              <a:rPr lang="fi-FI" noProof="0" dirty="0">
                <a:effectLst/>
                <a:latin typeface="+mn-lt"/>
                <a:ea typeface="Roboto" panose="02000000000000000000" pitchFamily="2" charset="0"/>
                <a:cs typeface="Roboto" panose="02000000000000000000" pitchFamily="2" charset="0"/>
              </a:rPr>
              <a:t>Korjauskehotus</a:t>
            </a:r>
          </a:p>
          <a:p>
            <a:pPr lvl="1"/>
            <a:r>
              <a:rPr lang="fi-FI" dirty="0">
                <a:latin typeface="+mn-lt"/>
                <a:ea typeface="Roboto" panose="02000000000000000000" pitchFamily="2" charset="0"/>
                <a:cs typeface="Roboto" panose="02000000000000000000" pitchFamily="2" charset="0"/>
              </a:rPr>
              <a:t>Voi sisältää useampia peruslohkoja</a:t>
            </a:r>
          </a:p>
          <a:p>
            <a:pPr lvl="1"/>
            <a:r>
              <a:rPr lang="fi-FI" noProof="0" dirty="0">
                <a:effectLst/>
                <a:latin typeface="+mn-lt"/>
                <a:ea typeface="Roboto" panose="02000000000000000000" pitchFamily="2" charset="0"/>
                <a:cs typeface="Roboto" panose="02000000000000000000" pitchFamily="2" charset="0"/>
              </a:rPr>
              <a:t>Korjauskehotukseen ei vastata Vipu-mobiililla, ilmoitus on kehote muuttaa hakemusta</a:t>
            </a:r>
          </a:p>
          <a:p>
            <a:pPr lvl="1"/>
            <a:r>
              <a:rPr lang="fi-FI" dirty="0">
                <a:latin typeface="+mn-lt"/>
                <a:ea typeface="Roboto" panose="02000000000000000000" pitchFamily="2" charset="0"/>
                <a:cs typeface="Roboto" panose="02000000000000000000" pitchFamily="2" charset="0"/>
              </a:rPr>
              <a:t>Tee tarvittavat muutokset Vipu-palvelussa tilan hakemustietoihin.</a:t>
            </a:r>
            <a:endParaRPr lang="fi-FI" noProof="0" dirty="0">
              <a:solidFill>
                <a:srgbClr val="FF0000"/>
              </a:solidFill>
              <a:latin typeface="+mn-lt"/>
            </a:endParaRPr>
          </a:p>
        </p:txBody>
      </p:sp>
      <p:pic>
        <p:nvPicPr>
          <p:cNvPr id="8" name="Sisällön paikkamerkki 7" descr="Kuvakaappaus Vipu-mobiilista kohta maatilasi tehtävät">
            <a:extLst>
              <a:ext uri="{FF2B5EF4-FFF2-40B4-BE49-F238E27FC236}">
                <a16:creationId xmlns:a16="http://schemas.microsoft.com/office/drawing/2014/main" id="{0962C538-2AFA-4DFA-7A6B-7FA5887548EC}"/>
              </a:ext>
            </a:extLst>
          </p:cNvPr>
          <p:cNvPicPr>
            <a:picLocks noChangeAspect="1"/>
          </p:cNvPicPr>
          <p:nvPr/>
        </p:nvPicPr>
        <p:blipFill>
          <a:blip r:embed="rId2"/>
          <a:srcRect t="1046" r="1289" b="-1"/>
          <a:stretch/>
        </p:blipFill>
        <p:spPr>
          <a:xfrm>
            <a:off x="5796834" y="1896894"/>
            <a:ext cx="2296580" cy="41012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Kuva 13" descr="Kuvakaappaus Vipu-mobiilista; korjauskehotus avoimista tehtävistä">
            <a:extLst>
              <a:ext uri="{FF2B5EF4-FFF2-40B4-BE49-F238E27FC236}">
                <a16:creationId xmlns:a16="http://schemas.microsoft.com/office/drawing/2014/main" id="{5BD0ABED-AD4B-29B1-205C-15AE2B7ECF38}"/>
              </a:ext>
            </a:extLst>
          </p:cNvPr>
          <p:cNvPicPr>
            <a:picLocks noChangeAspect="1"/>
          </p:cNvPicPr>
          <p:nvPr/>
        </p:nvPicPr>
        <p:blipFill>
          <a:blip r:embed="rId3"/>
          <a:stretch>
            <a:fillRect/>
          </a:stretch>
        </p:blipFill>
        <p:spPr>
          <a:xfrm>
            <a:off x="8928916" y="2825271"/>
            <a:ext cx="2339820" cy="31728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2430758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Otsikko 6">
            <a:extLst>
              <a:ext uri="{FF2B5EF4-FFF2-40B4-BE49-F238E27FC236}">
                <a16:creationId xmlns:a16="http://schemas.microsoft.com/office/drawing/2014/main" id="{DB447D38-0B58-E797-49BE-9E60E5FBD183}"/>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fi-FI" altLang="fi-FI" dirty="0">
                <a:latin typeface="+mn-lt"/>
                <a:ea typeface="Trebuchet MS" panose="020B0603020202020204" pitchFamily="34" charset="0"/>
                <a:cs typeface="Trebuchet MS" panose="020B0603020202020204" pitchFamily="34" charset="0"/>
              </a:rPr>
              <a:t>Ohjeita ongelmatilanteisiin</a:t>
            </a:r>
            <a:endParaRPr lang="fi-FI" altLang="fi-FI" noProof="0" dirty="0">
              <a:latin typeface="+mn-lt"/>
              <a:ea typeface="Trebuchet MS" panose="020B0603020202020204" pitchFamily="34" charset="0"/>
              <a:cs typeface="Trebuchet MS" panose="020B0603020202020204" pitchFamily="34" charset="0"/>
            </a:endParaRPr>
          </a:p>
        </p:txBody>
      </p:sp>
      <p:sp>
        <p:nvSpPr>
          <p:cNvPr id="25603" name="Sisällön paikkamerkki 7">
            <a:extLst>
              <a:ext uri="{FF2B5EF4-FFF2-40B4-BE49-F238E27FC236}">
                <a16:creationId xmlns:a16="http://schemas.microsoft.com/office/drawing/2014/main" id="{E834AEA6-0879-A69F-1073-3BA55999653B}"/>
              </a:ext>
            </a:extLst>
          </p:cNvPr>
          <p:cNvSpPr>
            <a:spLocks noGrp="1" noChangeArrowheads="1"/>
          </p:cNvSpPr>
          <p:nvPr>
            <p:ph idx="1"/>
          </p:nvPr>
        </p:nvSpPr>
        <p:spPr bwMode="auto">
          <a:xfrm>
            <a:off x="528097" y="1690688"/>
            <a:ext cx="10847473" cy="4351338"/>
          </a:xfrm>
        </p:spPr>
        <p:txBody>
          <a:bodyPr vert="horz" wrap="square" lIns="91440" tIns="45720" rIns="91440" bIns="45720" numCol="1" anchor="t" anchorCtr="0" compatLnSpc="1">
            <a:prstTxWarp prst="textNoShape">
              <a:avLst/>
            </a:prstTxWarp>
          </a:bodyPr>
          <a:lstStyle/>
          <a:p>
            <a:r>
              <a:rPr lang="fi-FI" noProof="0" dirty="0">
                <a:solidFill>
                  <a:srgbClr val="343841"/>
                </a:solidFill>
                <a:latin typeface="+mn-lt"/>
              </a:rPr>
              <a:t>Poista Vipu-mobiili laitteeltasi ja lataa uusin versio sovelluskaupasta.</a:t>
            </a:r>
          </a:p>
          <a:p>
            <a:r>
              <a:rPr lang="fi-FI" noProof="0" dirty="0">
                <a:latin typeface="+mn-lt"/>
              </a:rPr>
              <a:t>Tarkista, että mobiililaitteen ohjelmiston uusin versio </a:t>
            </a:r>
            <a:r>
              <a:rPr lang="fi-FI" dirty="0">
                <a:latin typeface="+mn-lt"/>
              </a:rPr>
              <a:t>1.1.17 (1.4 tilanne)</a:t>
            </a:r>
            <a:r>
              <a:rPr lang="fi-FI" noProof="0" dirty="0">
                <a:latin typeface="+mn-lt"/>
              </a:rPr>
              <a:t> on asennettu.</a:t>
            </a:r>
          </a:p>
          <a:p>
            <a:r>
              <a:rPr lang="fi-FI" noProof="0" dirty="0">
                <a:latin typeface="+mn-lt"/>
              </a:rPr>
              <a:t>Tarkista myös, että selain on päivitetty uusimpaan versioonsa (Androidilla Chrome ja Applella Safari).</a:t>
            </a:r>
            <a:endParaRPr lang="fi-FI" noProof="0" dirty="0">
              <a:solidFill>
                <a:srgbClr val="FF0000"/>
              </a:solidFill>
              <a:latin typeface="+mn-lt"/>
            </a:endParaRPr>
          </a:p>
          <a:p>
            <a:r>
              <a:rPr lang="fi-FI" noProof="0" dirty="0">
                <a:solidFill>
                  <a:srgbClr val="343841"/>
                </a:solidFill>
                <a:latin typeface="+mn-lt"/>
              </a:rPr>
              <a:t>Lisää ohjeita ja videoita löytyy osoitteesta</a:t>
            </a:r>
            <a:r>
              <a:rPr lang="fi-FI" dirty="0">
                <a:solidFill>
                  <a:srgbClr val="343841"/>
                </a:solidFill>
                <a:latin typeface="+mn-lt"/>
              </a:rPr>
              <a:t>:</a:t>
            </a:r>
          </a:p>
          <a:p>
            <a:pPr lvl="1"/>
            <a:r>
              <a:rPr lang="fi-FI" noProof="0" dirty="0">
                <a:solidFill>
                  <a:srgbClr val="343841"/>
                </a:solidFill>
                <a:latin typeface="+mn-lt"/>
                <a:hlinkClick r:id="rId2"/>
              </a:rPr>
              <a:t>ruokavirasto.fi/</a:t>
            </a:r>
            <a:r>
              <a:rPr lang="fi-FI" noProof="0" dirty="0" err="1">
                <a:solidFill>
                  <a:srgbClr val="343841"/>
                </a:solidFill>
                <a:latin typeface="+mn-lt"/>
                <a:hlinkClick r:id="rId2"/>
              </a:rPr>
              <a:t>vipu-mobiili</a:t>
            </a:r>
            <a:endParaRPr lang="fi-FI" noProof="0" dirty="0">
              <a:solidFill>
                <a:srgbClr val="343841"/>
              </a:solidFill>
              <a:latin typeface="+mn-lt"/>
            </a:endParaRPr>
          </a:p>
          <a:p>
            <a:r>
              <a:rPr lang="fi-FI" noProof="0" dirty="0">
                <a:solidFill>
                  <a:srgbClr val="343841"/>
                </a:solidFill>
                <a:latin typeface="+mn-lt"/>
              </a:rPr>
              <a:t>Jos asia ei ratkea, </a:t>
            </a:r>
            <a:r>
              <a:rPr lang="fi-FI" dirty="0">
                <a:solidFill>
                  <a:srgbClr val="343841"/>
                </a:solidFill>
                <a:latin typeface="+mn-lt"/>
              </a:rPr>
              <a:t>ota</a:t>
            </a:r>
            <a:r>
              <a:rPr lang="fi-FI" noProof="0" dirty="0">
                <a:solidFill>
                  <a:srgbClr val="343841"/>
                </a:solidFill>
                <a:latin typeface="+mn-lt"/>
              </a:rPr>
              <a:t> yhteys oman kunnan maaseutuelinkeinoviranomaiseen.</a:t>
            </a:r>
          </a:p>
          <a:p>
            <a:endParaRPr lang="fi-FI" noProof="0" dirty="0">
              <a:solidFill>
                <a:srgbClr val="343841"/>
              </a:solidFill>
              <a:latin typeface="+mn-lt"/>
            </a:endParaRPr>
          </a:p>
          <a:p>
            <a:endParaRPr lang="fi-FI" noProof="0" dirty="0">
              <a:solidFill>
                <a:srgbClr val="343841"/>
              </a:solidFill>
              <a:latin typeface="+mn-lt"/>
            </a:endParaRPr>
          </a:p>
          <a:p>
            <a:endParaRPr lang="fi-FI" b="0" i="0" noProof="0" dirty="0">
              <a:solidFill>
                <a:srgbClr val="343841"/>
              </a:solidFill>
              <a:effectLst/>
              <a:latin typeface="+mn-lt"/>
            </a:endParaRPr>
          </a:p>
          <a:p>
            <a:endParaRPr lang="fi-FI" b="0" i="0" noProof="0" dirty="0">
              <a:solidFill>
                <a:srgbClr val="343841"/>
              </a:solidFill>
              <a:effectLst/>
              <a:latin typeface="+mn-lt"/>
            </a:endParaRPr>
          </a:p>
          <a:p>
            <a:pPr lvl="1"/>
            <a:endParaRPr lang="fi-FI" b="0" i="0" noProof="0" dirty="0">
              <a:solidFill>
                <a:srgbClr val="343841"/>
              </a:solidFill>
              <a:effectLst/>
              <a:latin typeface="+mn-lt"/>
            </a:endParaRPr>
          </a:p>
          <a:p>
            <a:pPr lvl="1" eaLnBrk="1" hangingPunct="1">
              <a:defRPr/>
            </a:pPr>
            <a:endParaRPr lang="fi-FI" altLang="fi-FI" noProof="0" dirty="0">
              <a:latin typeface="+mn-lt"/>
              <a:ea typeface="Georgia" panose="02040502050405020303" pitchFamily="18" charset="0"/>
              <a:cs typeface="Georgia" panose="02040502050405020303" pitchFamily="18" charset="0"/>
            </a:endParaRPr>
          </a:p>
          <a:p>
            <a:pPr lvl="1" eaLnBrk="1" hangingPunct="1">
              <a:defRPr/>
            </a:pPr>
            <a:endParaRPr lang="fi-FI" altLang="fi-FI" noProof="0" dirty="0">
              <a:latin typeface="+mn-lt"/>
              <a:ea typeface="Georgia" panose="02040502050405020303" pitchFamily="18" charset="0"/>
              <a:cs typeface="Georgia" panose="02040502050405020303" pitchFamily="18" charset="0"/>
            </a:endParaRPr>
          </a:p>
        </p:txBody>
      </p:sp>
    </p:spTree>
    <p:extLst>
      <p:ext uri="{BB962C8B-B14F-4D97-AF65-F5344CB8AC3E}">
        <p14:creationId xmlns:p14="http://schemas.microsoft.com/office/powerpoint/2010/main" val="84665801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Otsikko 1">
            <a:extLst>
              <a:ext uri="{FF2B5EF4-FFF2-40B4-BE49-F238E27FC236}">
                <a16:creationId xmlns:a16="http://schemas.microsoft.com/office/drawing/2014/main" id="{DCC7E7ED-9B75-4187-985A-EDEA4C43050A}"/>
              </a:ext>
            </a:extLst>
          </p:cNvPr>
          <p:cNvSpPr>
            <a:spLocks noGrp="1" noChangeArrowheads="1"/>
          </p:cNvSpPr>
          <p:nvPr>
            <p:ph type="title"/>
          </p:nvPr>
        </p:nvSpPr>
        <p:spPr bwMode="auto">
          <a:xfrm>
            <a:off x="528638" y="365125"/>
            <a:ext cx="9756775" cy="132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normAutofit/>
          </a:bodyPr>
          <a:lstStyle/>
          <a:p>
            <a:r>
              <a:rPr lang="fi-FI" altLang="fi-FI" sz="3600" dirty="0">
                <a:latin typeface="Calibri" panose="020F0502020204030204" pitchFamily="34" charset="0"/>
                <a:ea typeface="Trebuchet MS" panose="020B0603020202020204" pitchFamily="34" charset="0"/>
                <a:cs typeface="Trebuchet MS" panose="020B0603020202020204" pitchFamily="34" charset="0"/>
              </a:rPr>
              <a:t>Esimerkki satelliittiseurannan aikasarjasta ja sen tulkinnasta 2025</a:t>
            </a:r>
          </a:p>
        </p:txBody>
      </p:sp>
      <p:sp>
        <p:nvSpPr>
          <p:cNvPr id="29699" name="Sisällön paikkamerkki 2">
            <a:extLst>
              <a:ext uri="{FF2B5EF4-FFF2-40B4-BE49-F238E27FC236}">
                <a16:creationId xmlns:a16="http://schemas.microsoft.com/office/drawing/2014/main" id="{DFB7F04A-F39E-4046-A7CC-1E125E4E954D}"/>
              </a:ext>
            </a:extLst>
          </p:cNvPr>
          <p:cNvSpPr>
            <a:spLocks noGrp="1" noChangeArrowheads="1"/>
          </p:cNvSpPr>
          <p:nvPr>
            <p:ph idx="1"/>
          </p:nvPr>
        </p:nvSpPr>
        <p:spPr bwMode="auto">
          <a:xfrm>
            <a:off x="519113" y="5255553"/>
            <a:ext cx="10515600" cy="147587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i-FI" altLang="fi-FI" sz="1800" dirty="0">
                <a:latin typeface="Calibri" panose="020F0502020204030204" pitchFamily="34" charset="0"/>
                <a:ea typeface="Georgia" panose="02040502050405020303" pitchFamily="18" charset="0"/>
                <a:cs typeface="Georgia" panose="02040502050405020303" pitchFamily="18" charset="0"/>
              </a:rPr>
              <a:t>Viljelykasveilla on omat ”sormenjälkensä”.</a:t>
            </a:r>
          </a:p>
          <a:p>
            <a:r>
              <a:rPr lang="fi-FI" altLang="fi-FI" sz="1800" dirty="0">
                <a:latin typeface="Calibri" panose="020F0502020204030204" pitchFamily="34" charset="0"/>
                <a:ea typeface="Georgia" panose="02040502050405020303" pitchFamily="18" charset="0"/>
                <a:cs typeface="Georgia" panose="02040502050405020303" pitchFamily="18" charset="0"/>
              </a:rPr>
              <a:t>Esimerkiksi kasvillisuusindeksi (NDVI) kertoo lehtivihreän kehittymisestä, joten sen avulla voidaan seurata kasvuston kehittymistä pellolla.</a:t>
            </a:r>
          </a:p>
          <a:p>
            <a:r>
              <a:rPr lang="fi-FI" altLang="fi-FI" sz="1800" dirty="0">
                <a:latin typeface="Calibri" panose="020F0502020204030204" pitchFamily="34" charset="0"/>
                <a:ea typeface="Georgia" panose="02040502050405020303" pitchFamily="18" charset="0"/>
                <a:cs typeface="Georgia" panose="02040502050405020303" pitchFamily="18" charset="0"/>
              </a:rPr>
              <a:t>Tietyt muutokset kasvillisuusindeksissä puolestaan kertovat toimenpiteistä kasvukauden aikana.</a:t>
            </a:r>
          </a:p>
        </p:txBody>
      </p:sp>
      <p:pic>
        <p:nvPicPr>
          <p:cNvPr id="29700" name="Kuva 4" descr="Esimerkkikuvaaja satelliittiseurannan tuloksista.">
            <a:extLst>
              <a:ext uri="{FF2B5EF4-FFF2-40B4-BE49-F238E27FC236}">
                <a16:creationId xmlns:a16="http://schemas.microsoft.com/office/drawing/2014/main" id="{9566ED68-CFFB-4C94-814A-B0651CD692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3" y="1620837"/>
            <a:ext cx="9383713"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Sisällön paikkamerkki 2">
            <a:extLst>
              <a:ext uri="{FF2B5EF4-FFF2-40B4-BE49-F238E27FC236}">
                <a16:creationId xmlns:a16="http://schemas.microsoft.com/office/drawing/2014/main" id="{8EA4DF86-7F01-F7AF-E1FB-28C5AABEBDA9}"/>
              </a:ext>
              <a:ext uri="{C183D7F6-B498-43B3-948B-1728B52AA6E4}">
                <adec:decorative xmlns:adec="http://schemas.microsoft.com/office/drawing/2017/decorative" val="1"/>
              </a:ext>
            </a:extLst>
          </p:cNvPr>
          <p:cNvPicPr>
            <a:picLocks noGrp="1" noChangeAspect="1"/>
          </p:cNvPicPr>
          <p:nvPr>
            <p:ph sz="quarter" idx="23"/>
          </p:nvPr>
        </p:nvPicPr>
        <p:blipFill rotWithShape="1">
          <a:blip r:embed="rId2"/>
          <a:srcRect t="274" b="15140"/>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tsikko 5">
            <a:extLst>
              <a:ext uri="{FF2B5EF4-FFF2-40B4-BE49-F238E27FC236}">
                <a16:creationId xmlns:a16="http://schemas.microsoft.com/office/drawing/2014/main" id="{9417EDA5-ABCE-F4D1-B871-1D1586E8A6A3}"/>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pPr algn="ctr"/>
            <a:r>
              <a:rPr lang="en-US" sz="3600" dirty="0" err="1">
                <a:solidFill>
                  <a:schemeClr val="tx1">
                    <a:lumMod val="85000"/>
                    <a:lumOff val="15000"/>
                  </a:schemeClr>
                </a:solidFill>
                <a:latin typeface="+mj-lt"/>
                <a:ea typeface="+mj-ea"/>
                <a:cs typeface="+mj-cs"/>
              </a:rPr>
              <a:t>ELY-Keskus</a:t>
            </a:r>
            <a:r>
              <a:rPr lang="en-US" sz="3600" dirty="0">
                <a:solidFill>
                  <a:schemeClr val="tx1">
                    <a:lumMod val="85000"/>
                    <a:lumOff val="15000"/>
                  </a:schemeClr>
                </a:solidFill>
                <a:latin typeface="+mj-lt"/>
                <a:ea typeface="+mj-ea"/>
                <a:cs typeface="+mj-cs"/>
              </a:rPr>
              <a:t> </a:t>
            </a:r>
            <a:r>
              <a:rPr lang="en-US" sz="3600" dirty="0" err="1">
                <a:solidFill>
                  <a:schemeClr val="tx1">
                    <a:lumMod val="85000"/>
                    <a:lumOff val="15000"/>
                  </a:schemeClr>
                </a:solidFill>
                <a:latin typeface="+mj-lt"/>
                <a:ea typeface="+mj-ea"/>
                <a:cs typeface="+mj-cs"/>
              </a:rPr>
              <a:t>pellolla</a:t>
            </a:r>
            <a:r>
              <a:rPr lang="en-US" sz="3600" dirty="0">
                <a:solidFill>
                  <a:schemeClr val="tx1">
                    <a:lumMod val="85000"/>
                    <a:lumOff val="15000"/>
                  </a:schemeClr>
                </a:solidFill>
                <a:latin typeface="+mj-lt"/>
                <a:ea typeface="+mj-ea"/>
                <a:cs typeface="+mj-cs"/>
              </a:rPr>
              <a:t> </a:t>
            </a:r>
            <a:r>
              <a:rPr lang="en-US" sz="3600" dirty="0" err="1">
                <a:solidFill>
                  <a:schemeClr val="tx1">
                    <a:lumMod val="85000"/>
                    <a:lumOff val="15000"/>
                  </a:schemeClr>
                </a:solidFill>
                <a:latin typeface="+mj-lt"/>
                <a:ea typeface="+mj-ea"/>
                <a:cs typeface="+mj-cs"/>
              </a:rPr>
              <a:t>kesällä</a:t>
            </a:r>
            <a:r>
              <a:rPr lang="en-US" sz="3600" dirty="0">
                <a:solidFill>
                  <a:schemeClr val="tx1">
                    <a:lumMod val="85000"/>
                    <a:lumOff val="15000"/>
                  </a:schemeClr>
                </a:solidFill>
                <a:latin typeface="+mj-lt"/>
                <a:ea typeface="+mj-ea"/>
                <a:cs typeface="+mj-cs"/>
              </a:rPr>
              <a:t> 2025</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34339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Otsikko 2">
            <a:extLst>
              <a:ext uri="{FF2B5EF4-FFF2-40B4-BE49-F238E27FC236}">
                <a16:creationId xmlns:a16="http://schemas.microsoft.com/office/drawing/2014/main" id="{7E7779DE-C430-7B03-CA55-0DF27480393F}"/>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nSpc>
                <a:spcPct val="90000"/>
              </a:lnSpc>
            </a:pPr>
            <a:r>
              <a:rPr lang="en-US" sz="5000">
                <a:solidFill>
                  <a:schemeClr val="tx1"/>
                </a:solidFill>
                <a:latin typeface="+mj-lt"/>
                <a:ea typeface="+mj-ea"/>
                <a:cs typeface="+mj-cs"/>
              </a:rPr>
              <a:t>Tila osuu peltovalvontaan</a:t>
            </a:r>
          </a:p>
        </p:txBody>
      </p:sp>
      <p:sp>
        <p:nvSpPr>
          <p:cNvPr id="2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Sisällön paikkamerkki 3">
            <a:extLst>
              <a:ext uri="{FF2B5EF4-FFF2-40B4-BE49-F238E27FC236}">
                <a16:creationId xmlns:a16="http://schemas.microsoft.com/office/drawing/2014/main" id="{621F5390-7DBB-C2B7-E9A7-13DD49FB33EC}"/>
              </a:ext>
            </a:extLst>
          </p:cNvPr>
          <p:cNvSpPr>
            <a:spLocks noGrp="1"/>
          </p:cNvSpPr>
          <p:nvPr>
            <p:ph idx="1"/>
          </p:nvPr>
        </p:nvSpPr>
        <p:spPr>
          <a:xfrm>
            <a:off x="640080" y="2872899"/>
            <a:ext cx="4243589" cy="3320668"/>
          </a:xfrm>
        </p:spPr>
        <p:txBody>
          <a:bodyPr vert="horz" lIns="91440" tIns="45720" rIns="91440" bIns="45720" rtlCol="0">
            <a:normAutofit/>
          </a:bodyPr>
          <a:lstStyle/>
          <a:p>
            <a:pPr marL="0"/>
            <a:r>
              <a:rPr lang="en-US" sz="2200" dirty="0" err="1">
                <a:latin typeface="+mn-lt"/>
                <a:ea typeface="+mn-ea"/>
                <a:cs typeface="+mn-cs"/>
              </a:rPr>
              <a:t>Hakemuksen</a:t>
            </a:r>
            <a:r>
              <a:rPr lang="en-US" sz="2200" dirty="0">
                <a:latin typeface="+mn-lt"/>
                <a:ea typeface="+mn-ea"/>
                <a:cs typeface="+mn-cs"/>
              </a:rPr>
              <a:t> </a:t>
            </a:r>
            <a:r>
              <a:rPr lang="en-US" sz="2200" dirty="0" err="1">
                <a:latin typeface="+mn-lt"/>
                <a:ea typeface="+mn-ea"/>
                <a:cs typeface="+mn-cs"/>
              </a:rPr>
              <a:t>muutosmahdollisuus</a:t>
            </a:r>
            <a:r>
              <a:rPr lang="en-US" sz="2200" dirty="0">
                <a:latin typeface="+mn-lt"/>
                <a:ea typeface="+mn-ea"/>
                <a:cs typeface="+mn-cs"/>
              </a:rPr>
              <a:t> </a:t>
            </a:r>
            <a:r>
              <a:rPr lang="en-US" sz="2200" dirty="0" err="1">
                <a:latin typeface="+mn-lt"/>
                <a:ea typeface="+mn-ea"/>
                <a:cs typeface="+mn-cs"/>
              </a:rPr>
              <a:t>poistuu</a:t>
            </a:r>
            <a:r>
              <a:rPr lang="en-US" sz="2200" dirty="0">
                <a:latin typeface="+mn-lt"/>
                <a:ea typeface="+mn-ea"/>
                <a:cs typeface="+mn-cs"/>
              </a:rPr>
              <a:t> </a:t>
            </a:r>
            <a:r>
              <a:rPr lang="en-US" sz="2200" dirty="0" err="1">
                <a:latin typeface="+mn-lt"/>
                <a:ea typeface="+mn-ea"/>
                <a:cs typeface="+mn-cs"/>
              </a:rPr>
              <a:t>valvonnasta</a:t>
            </a:r>
            <a:r>
              <a:rPr lang="en-US" sz="2200" dirty="0">
                <a:latin typeface="+mn-lt"/>
                <a:ea typeface="+mn-ea"/>
                <a:cs typeface="+mn-cs"/>
              </a:rPr>
              <a:t> </a:t>
            </a:r>
            <a:r>
              <a:rPr lang="en-US" sz="2200" dirty="0" err="1">
                <a:latin typeface="+mn-lt"/>
                <a:ea typeface="+mn-ea"/>
                <a:cs typeface="+mn-cs"/>
              </a:rPr>
              <a:t>ilmoittamisesta</a:t>
            </a:r>
            <a:r>
              <a:rPr lang="en-US" sz="2200" dirty="0">
                <a:latin typeface="+mn-lt"/>
                <a:ea typeface="+mn-ea"/>
                <a:cs typeface="+mn-cs"/>
              </a:rPr>
              <a:t> </a:t>
            </a:r>
            <a:r>
              <a:rPr lang="en-US" sz="2200" dirty="0" err="1">
                <a:latin typeface="+mn-lt"/>
                <a:ea typeface="+mn-ea"/>
                <a:cs typeface="+mn-cs"/>
              </a:rPr>
              <a:t>lähtien</a:t>
            </a:r>
            <a:r>
              <a:rPr lang="en-US" sz="2200" dirty="0">
                <a:latin typeface="+mn-lt"/>
                <a:ea typeface="+mn-ea"/>
                <a:cs typeface="+mn-cs"/>
              </a:rPr>
              <a:t>,</a:t>
            </a:r>
          </a:p>
          <a:p>
            <a:r>
              <a:rPr lang="en-US" sz="2200" dirty="0" err="1">
                <a:latin typeface="+mn-lt"/>
                <a:ea typeface="+mn-ea"/>
                <a:cs typeface="+mn-cs"/>
              </a:rPr>
              <a:t>Kokotilavalvonta</a:t>
            </a:r>
            <a:r>
              <a:rPr lang="en-US" sz="2200" dirty="0">
                <a:latin typeface="+mn-lt"/>
                <a:ea typeface="+mn-ea"/>
                <a:cs typeface="+mn-cs"/>
              </a:rPr>
              <a:t> 2%</a:t>
            </a:r>
          </a:p>
          <a:p>
            <a:r>
              <a:rPr lang="en-US" sz="2200" dirty="0" err="1">
                <a:latin typeface="+mn-lt"/>
                <a:ea typeface="+mn-ea"/>
                <a:cs typeface="+mn-cs"/>
              </a:rPr>
              <a:t>Ristiintarkastus</a:t>
            </a:r>
            <a:endParaRPr lang="en-US" sz="2200" dirty="0">
              <a:latin typeface="+mn-lt"/>
              <a:ea typeface="+mn-ea"/>
              <a:cs typeface="+mn-cs"/>
            </a:endParaRPr>
          </a:p>
        </p:txBody>
      </p:sp>
      <p:pic>
        <p:nvPicPr>
          <p:cNvPr id="8" name="Sisällön paikkamerkki 7">
            <a:extLst>
              <a:ext uri="{FF2B5EF4-FFF2-40B4-BE49-F238E27FC236}">
                <a16:creationId xmlns:a16="http://schemas.microsoft.com/office/drawing/2014/main" id="{FE161E1A-37A4-6E42-DDC6-ADE966D5CADC}"/>
              </a:ext>
              <a:ext uri="{C183D7F6-B498-43B3-948B-1728B52AA6E4}">
                <adec:decorative xmlns:adec="http://schemas.microsoft.com/office/drawing/2017/decorative" val="1"/>
              </a:ext>
            </a:extLst>
          </p:cNvPr>
          <p:cNvPicPr>
            <a:picLocks noGrp="1" noChangeAspect="1"/>
          </p:cNvPicPr>
          <p:nvPr>
            <p:ph idx="17"/>
          </p:nvPr>
        </p:nvPicPr>
        <p:blipFill rotWithShape="1">
          <a:blip r:embed="rId2"/>
          <a:srcRect l="24011" r="903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1052451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3ABB4D17-777A-F373-107F-6C893AB8F1AF}"/>
              </a:ext>
            </a:extLst>
          </p:cNvPr>
          <p:cNvSpPr>
            <a:spLocks noGrp="1"/>
          </p:cNvSpPr>
          <p:nvPr>
            <p:ph type="title"/>
          </p:nvPr>
        </p:nvSpPr>
        <p:spPr/>
        <p:txBody>
          <a:bodyPr/>
          <a:lstStyle/>
          <a:p>
            <a:r>
              <a:rPr lang="fi-FI" dirty="0"/>
              <a:t>Laadunarviointi</a:t>
            </a:r>
          </a:p>
        </p:txBody>
      </p:sp>
      <p:sp>
        <p:nvSpPr>
          <p:cNvPr id="4" name="Sisällön paikkamerkki 3">
            <a:extLst>
              <a:ext uri="{FF2B5EF4-FFF2-40B4-BE49-F238E27FC236}">
                <a16:creationId xmlns:a16="http://schemas.microsoft.com/office/drawing/2014/main" id="{A13F2D3B-7150-0704-75E1-7D5F2AA42B2B}"/>
              </a:ext>
            </a:extLst>
          </p:cNvPr>
          <p:cNvSpPr>
            <a:spLocks noGrp="1"/>
          </p:cNvSpPr>
          <p:nvPr>
            <p:ph idx="1"/>
          </p:nvPr>
        </p:nvSpPr>
        <p:spPr>
          <a:xfrm>
            <a:off x="528097" y="1690688"/>
            <a:ext cx="10577867" cy="4337579"/>
          </a:xfrm>
        </p:spPr>
        <p:txBody>
          <a:bodyPr>
            <a:normAutofit lnSpcReduction="10000"/>
          </a:bodyPr>
          <a:lstStyle/>
          <a:p>
            <a:r>
              <a:rPr lang="fi-FI" dirty="0"/>
              <a:t>ELY-keskus suorittaa maastossa, ei lähtökohtaisesti ole valvontaa =&gt; Viljelijällä hakemuksen muutosmahdollisuus ELY-keskuksen havaintojen mukaiseksi</a:t>
            </a:r>
          </a:p>
          <a:p>
            <a:r>
              <a:rPr lang="fi-FI" dirty="0"/>
              <a:t>Hakemuksen muuttaminen tehdään Vipu-palvelussa</a:t>
            </a:r>
          </a:p>
          <a:p>
            <a:r>
              <a:rPr lang="fi-FI" dirty="0"/>
              <a:t>ELY-keskuksen tarkastaja lähettää korjauskehotuksen viljelijälle.</a:t>
            </a:r>
          </a:p>
          <a:p>
            <a:pPr lvl="1"/>
            <a:r>
              <a:rPr lang="fi-FI" dirty="0"/>
              <a:t>Tästä tulee ilmoitus Vipu-mobiiliin.</a:t>
            </a:r>
          </a:p>
          <a:p>
            <a:pPr lvl="1"/>
            <a:r>
              <a:rPr lang="fi-FI" dirty="0"/>
              <a:t>Hakemuksen korjaaminen tehdään Vipu-palvelussa.</a:t>
            </a:r>
          </a:p>
          <a:p>
            <a:pPr lvl="2"/>
            <a:r>
              <a:rPr lang="fi-FI" dirty="0"/>
              <a:t>Korjauskehotus koskee kyseisen lohkon geometriaa, kasvulohkon kasvia sekä kasvulohkolle ilmoitettavaa toimenpidettä</a:t>
            </a:r>
          </a:p>
          <a:p>
            <a:pPr lvl="2"/>
            <a:r>
              <a:rPr lang="fi-FI" dirty="0"/>
              <a:t>Hyväksy geometria ja lohkolla todettu kasvi sekä tallenna puuttuvat kasvulohkotiedot</a:t>
            </a:r>
          </a:p>
          <a:p>
            <a:pPr lvl="2"/>
            <a:r>
              <a:rPr lang="fi-FI" dirty="0"/>
              <a:t>HUOM! Geometriaa tai kasvia ei voi muokata, ainoastaan hyväksyä ehdotetun mukaisesti.</a:t>
            </a:r>
          </a:p>
          <a:p>
            <a:r>
              <a:rPr lang="fi-FI" dirty="0"/>
              <a:t>Lohkon tietojen muutosmahdollisuus poistuu, kun korjauskehotukselle annettu määräaika umpeutuu.</a:t>
            </a:r>
          </a:p>
          <a:p>
            <a:pPr marL="0" indent="0">
              <a:buNone/>
            </a:pPr>
            <a:endParaRPr lang="fi-FI" dirty="0"/>
          </a:p>
          <a:p>
            <a:pPr marL="0" indent="0">
              <a:buNone/>
            </a:pPr>
            <a:endParaRPr lang="fi-FI" dirty="0"/>
          </a:p>
        </p:txBody>
      </p:sp>
    </p:spTree>
    <p:extLst>
      <p:ext uri="{BB962C8B-B14F-4D97-AF65-F5344CB8AC3E}">
        <p14:creationId xmlns:p14="http://schemas.microsoft.com/office/powerpoint/2010/main" val="351795651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33C1AAC1-AAA9-7205-6474-5A7F7AE6CFA6}"/>
              </a:ext>
            </a:extLst>
          </p:cNvPr>
          <p:cNvSpPr>
            <a:spLocks noGrp="1"/>
          </p:cNvSpPr>
          <p:nvPr>
            <p:ph type="title"/>
          </p:nvPr>
        </p:nvSpPr>
        <p:spPr/>
        <p:txBody>
          <a:bodyPr/>
          <a:lstStyle/>
          <a:p>
            <a:r>
              <a:rPr lang="fi-FI" dirty="0"/>
              <a:t>Laadunarviointi kesällä ja talvella</a:t>
            </a:r>
          </a:p>
        </p:txBody>
      </p:sp>
      <p:sp>
        <p:nvSpPr>
          <p:cNvPr id="4" name="Sisällön paikkamerkki 3">
            <a:extLst>
              <a:ext uri="{FF2B5EF4-FFF2-40B4-BE49-F238E27FC236}">
                <a16:creationId xmlns:a16="http://schemas.microsoft.com/office/drawing/2014/main" id="{A9FDD2A5-C8B6-ECFE-F318-7F85D809EE6B}"/>
              </a:ext>
            </a:extLst>
          </p:cNvPr>
          <p:cNvSpPr>
            <a:spLocks noGrp="1"/>
          </p:cNvSpPr>
          <p:nvPr>
            <p:ph idx="1"/>
          </p:nvPr>
        </p:nvSpPr>
        <p:spPr>
          <a:xfrm>
            <a:off x="528098" y="1471664"/>
            <a:ext cx="10788831" cy="4545678"/>
          </a:xfrm>
        </p:spPr>
        <p:txBody>
          <a:bodyPr/>
          <a:lstStyle/>
          <a:p>
            <a:r>
              <a:rPr lang="fi-FI" dirty="0"/>
              <a:t>Kesällä ELY-keskuksen toimesta maastossa otantalohkoista havainnoidaan:</a:t>
            </a:r>
          </a:p>
          <a:p>
            <a:pPr lvl="1"/>
            <a:r>
              <a:rPr lang="fi-FI" dirty="0"/>
              <a:t>Digitoinnin oikeellisuus</a:t>
            </a:r>
          </a:p>
          <a:p>
            <a:pPr lvl="1"/>
            <a:r>
              <a:rPr lang="fi-FI" dirty="0"/>
              <a:t>Oikea kasvi</a:t>
            </a:r>
          </a:p>
          <a:p>
            <a:pPr lvl="1"/>
            <a:r>
              <a:rPr lang="fi-FI" dirty="0"/>
              <a:t>Tukiehtojen tarkastus mm. kerääjäkasvi, säätösalaojitus, suojavyöhykkeen sadonkorjuu, lohkon niittovelvoitteet, monimuotoisuuskasvien seokset yms.</a:t>
            </a:r>
          </a:p>
          <a:p>
            <a:pPr lvl="1"/>
            <a:endParaRPr lang="fi-FI" dirty="0"/>
          </a:p>
          <a:p>
            <a:r>
              <a:rPr lang="fi-FI" dirty="0"/>
              <a:t>Talvella asiakirjavalvonta otantalohkojen osalta:</a:t>
            </a:r>
          </a:p>
          <a:p>
            <a:pPr lvl="1"/>
            <a:r>
              <a:rPr lang="fi-FI" dirty="0"/>
              <a:t>Asiakirjapyyntö ELY-keskuksesta marraskuussa.</a:t>
            </a:r>
          </a:p>
          <a:p>
            <a:pPr marL="457200" lvl="1" indent="0">
              <a:buNone/>
            </a:pPr>
            <a:endParaRPr lang="fi-FI" dirty="0"/>
          </a:p>
          <a:p>
            <a:r>
              <a:rPr lang="fi-FI" dirty="0"/>
              <a:t>Kunnan suorittamat hallinnolliset tarkastukset:</a:t>
            </a:r>
          </a:p>
          <a:p>
            <a:pPr lvl="1"/>
            <a:r>
              <a:rPr lang="fi-FI" dirty="0"/>
              <a:t>Lohkon hallinta</a:t>
            </a:r>
          </a:p>
          <a:p>
            <a:pPr lvl="1"/>
            <a:r>
              <a:rPr lang="fi-FI" dirty="0"/>
              <a:t>Ympäristökorvauksen tilakohtaiset toimenpiteet.</a:t>
            </a:r>
          </a:p>
          <a:p>
            <a:pPr lvl="1"/>
            <a:endParaRPr lang="fi-FI" dirty="0"/>
          </a:p>
          <a:p>
            <a:pPr lvl="1"/>
            <a:endParaRPr lang="fi-FI" dirty="0"/>
          </a:p>
          <a:p>
            <a:endParaRPr lang="fi-FI" dirty="0"/>
          </a:p>
          <a:p>
            <a:pPr lvl="1"/>
            <a:endParaRPr lang="fi-FI" dirty="0"/>
          </a:p>
        </p:txBody>
      </p:sp>
    </p:spTree>
    <p:extLst>
      <p:ext uri="{BB962C8B-B14F-4D97-AF65-F5344CB8AC3E}">
        <p14:creationId xmlns:p14="http://schemas.microsoft.com/office/powerpoint/2010/main" val="2193327786"/>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0555CAF-CF96-241A-B03A-82D8A79E402F}"/>
              </a:ext>
            </a:extLst>
          </p:cNvPr>
          <p:cNvSpPr>
            <a:spLocks noGrp="1"/>
          </p:cNvSpPr>
          <p:nvPr>
            <p:ph type="title"/>
          </p:nvPr>
        </p:nvSpPr>
        <p:spPr>
          <a:xfrm>
            <a:off x="922350" y="470390"/>
            <a:ext cx="10636236" cy="1119501"/>
          </a:xfrm>
        </p:spPr>
        <p:txBody>
          <a:bodyPr anchor="ctr">
            <a:normAutofit/>
          </a:bodyPr>
          <a:lstStyle/>
          <a:p>
            <a:r>
              <a:rPr lang="fi-FI" dirty="0"/>
              <a:t>Kesän 2025 laadunarviointi QA alueet</a:t>
            </a:r>
            <a:br>
              <a:rPr lang="fi-FI" dirty="0"/>
            </a:br>
            <a:endParaRPr lang="fi-FI" sz="1800" dirty="0">
              <a:cs typeface="Arial"/>
            </a:endParaRPr>
          </a:p>
        </p:txBody>
      </p:sp>
      <p:pic>
        <p:nvPicPr>
          <p:cNvPr id="10" name="Sisällön paikkamerkki 9">
            <a:extLst>
              <a:ext uri="{FF2B5EF4-FFF2-40B4-BE49-F238E27FC236}">
                <a16:creationId xmlns:a16="http://schemas.microsoft.com/office/drawing/2014/main" id="{AD6F5053-E430-320C-6582-6AA87C86380E}"/>
              </a:ext>
            </a:extLst>
          </p:cNvPr>
          <p:cNvPicPr>
            <a:picLocks noGrp="1" noChangeAspect="1"/>
          </p:cNvPicPr>
          <p:nvPr>
            <p:ph idx="1"/>
          </p:nvPr>
        </p:nvPicPr>
        <p:blipFill>
          <a:blip r:embed="rId2"/>
          <a:srcRect r="243" b="-1"/>
          <a:stretch/>
        </p:blipFill>
        <p:spPr>
          <a:xfrm>
            <a:off x="922350" y="1860330"/>
            <a:ext cx="5094402" cy="4085499"/>
          </a:xfrm>
          <a:noFill/>
        </p:spPr>
      </p:pic>
      <p:sp>
        <p:nvSpPr>
          <p:cNvPr id="5" name="Sisällön paikkamerkki 4">
            <a:extLst>
              <a:ext uri="{FF2B5EF4-FFF2-40B4-BE49-F238E27FC236}">
                <a16:creationId xmlns:a16="http://schemas.microsoft.com/office/drawing/2014/main" id="{C205ACFA-E4AB-1AFD-1112-A3DF65B752A8}"/>
              </a:ext>
            </a:extLst>
          </p:cNvPr>
          <p:cNvSpPr>
            <a:spLocks noGrp="1"/>
          </p:cNvSpPr>
          <p:nvPr>
            <p:ph idx="13"/>
          </p:nvPr>
        </p:nvSpPr>
        <p:spPr/>
        <p:txBody>
          <a:bodyPr/>
          <a:lstStyle/>
          <a:p>
            <a:r>
              <a:rPr lang="fi-FI" dirty="0"/>
              <a:t>Keltaisiin ruutuihin tulee paljon osumia.</a:t>
            </a:r>
          </a:p>
          <a:p>
            <a:r>
              <a:rPr lang="fi-FI" dirty="0"/>
              <a:t>Mustat ruudut uutta ilmakuvaa, joihin tulee yksittäisiä laadunarviointilohkoja/tiloja.</a:t>
            </a:r>
          </a:p>
          <a:p>
            <a:r>
              <a:rPr lang="fi-FI" dirty="0"/>
              <a:t>Ruutujen ulkopuolelta osuu lohkoja satunnaisesti, varsinkin harvinaisemmista kasveista.</a:t>
            </a:r>
          </a:p>
        </p:txBody>
      </p:sp>
    </p:spTree>
    <p:extLst>
      <p:ext uri="{BB962C8B-B14F-4D97-AF65-F5344CB8AC3E}">
        <p14:creationId xmlns:p14="http://schemas.microsoft.com/office/powerpoint/2010/main" val="6631756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482AB0C-9122-8A92-8C38-DD2C1CE9A71E}"/>
              </a:ext>
            </a:extLst>
          </p:cNvPr>
          <p:cNvSpPr>
            <a:spLocks noGrp="1"/>
          </p:cNvSpPr>
          <p:nvPr>
            <p:ph type="ctrTitle"/>
          </p:nvPr>
        </p:nvSpPr>
        <p:spPr/>
        <p:txBody>
          <a:bodyPr anchor="ctr">
            <a:normAutofit/>
          </a:bodyPr>
          <a:lstStyle/>
          <a:p>
            <a:r>
              <a:rPr lang="fi-FI" dirty="0"/>
              <a:t>Tärpit</a:t>
            </a:r>
          </a:p>
        </p:txBody>
      </p:sp>
    </p:spTree>
    <p:extLst>
      <p:ext uri="{BB962C8B-B14F-4D97-AF65-F5344CB8AC3E}">
        <p14:creationId xmlns:p14="http://schemas.microsoft.com/office/powerpoint/2010/main" val="327024460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9C18E2C-0E4F-6E2E-CAEC-E4D1F05C5C7B}"/>
              </a:ext>
            </a:extLst>
          </p:cNvPr>
          <p:cNvSpPr>
            <a:spLocks noGrp="1"/>
          </p:cNvSpPr>
          <p:nvPr>
            <p:ph type="title"/>
          </p:nvPr>
        </p:nvSpPr>
        <p:spPr/>
        <p:txBody>
          <a:bodyPr>
            <a:normAutofit/>
          </a:bodyPr>
          <a:lstStyle/>
          <a:p>
            <a:pPr>
              <a:spcBef>
                <a:spcPts val="0"/>
              </a:spcBef>
              <a:spcAft>
                <a:spcPts val="0"/>
              </a:spcAft>
              <a:defRPr/>
            </a:pPr>
            <a:r>
              <a:rPr lang="fi-FI" sz="3600" b="1" dirty="0">
                <a:latin typeface="+mj-lt"/>
              </a:rPr>
              <a:t>Tuenhakijan tärpit satelliittiseurantaan (1/2)</a:t>
            </a:r>
            <a:endParaRPr lang="fi-FI" sz="3600" dirty="0"/>
          </a:p>
        </p:txBody>
      </p:sp>
      <p:sp>
        <p:nvSpPr>
          <p:cNvPr id="8" name="Sisällön paikkamerkki 2">
            <a:extLst>
              <a:ext uri="{FF2B5EF4-FFF2-40B4-BE49-F238E27FC236}">
                <a16:creationId xmlns:a16="http://schemas.microsoft.com/office/drawing/2014/main" id="{17A9DFB1-F86D-417D-A141-0202FA4B6748}"/>
              </a:ext>
            </a:extLst>
          </p:cNvPr>
          <p:cNvSpPr>
            <a:spLocks noGrp="1"/>
          </p:cNvSpPr>
          <p:nvPr>
            <p:ph idx="1"/>
          </p:nvPr>
        </p:nvSpPr>
        <p:spPr>
          <a:xfrm>
            <a:off x="528098" y="1676755"/>
            <a:ext cx="10885766" cy="4351338"/>
          </a:xfrm>
        </p:spPr>
        <p:txBody>
          <a:bodyPr/>
          <a:lstStyle/>
          <a:p>
            <a:pPr marL="285750" indent="-285750">
              <a:defRPr/>
            </a:pPr>
            <a:r>
              <a:rPr lang="fi-FI" sz="2800" dirty="0"/>
              <a:t>Satelliittiseuranta ei välttämättä näyttäydy viljelijälle lainkaan. Tärkeintä on että hakemus on tehty huolellisesti ja tuen saamisen ehdot täyttyvät. </a:t>
            </a:r>
          </a:p>
          <a:p>
            <a:pPr marL="285750" indent="-285750">
              <a:defRPr/>
            </a:pPr>
            <a:r>
              <a:rPr lang="fi-FI" sz="2800" dirty="0"/>
              <a:t>Ota Vipu-Mobiili osaksi arkea</a:t>
            </a:r>
          </a:p>
          <a:p>
            <a:pPr marL="742950" lvl="1" indent="-285750">
              <a:defRPr/>
            </a:pPr>
            <a:r>
              <a:rPr lang="fi-FI" sz="2800" dirty="0"/>
              <a:t>Voit varautua mahdollisiin selvityspyyntöihin etukäteen</a:t>
            </a:r>
          </a:p>
          <a:p>
            <a:pPr marL="742950" lvl="1" indent="-285750">
              <a:defRPr/>
            </a:pPr>
            <a:r>
              <a:rPr lang="fi-FI" sz="2800" dirty="0"/>
              <a:t>Pellolla tehdyn toimenpiteen yhteydessä voit ottaa kuvan Vipu-Mobiililla</a:t>
            </a:r>
          </a:p>
          <a:p>
            <a:pPr marL="1200150" lvl="2" indent="-285750">
              <a:defRPr/>
            </a:pPr>
            <a:r>
              <a:rPr lang="fi-FI" sz="2400" dirty="0"/>
              <a:t>Kesällä niiton tai eläinten tarkkailun yhteydessä, kasvustoja seuratessa kaukaisilla lohkoilla</a:t>
            </a:r>
          </a:p>
          <a:p>
            <a:pPr marL="1200150" lvl="2" indent="-285750">
              <a:defRPr/>
            </a:pPr>
            <a:r>
              <a:rPr lang="fi-FI" sz="2400" dirty="0"/>
              <a:t>Kuvaa voit käyttää myöhemmin mikäli saat selvityspyynnön kasvintunnistuksesta tai niitosta/sadonkorjuusta</a:t>
            </a:r>
          </a:p>
          <a:p>
            <a:pPr marL="742950" lvl="1" indent="-285750">
              <a:defRPr/>
            </a:pPr>
            <a:r>
              <a:rPr lang="fi-FI" sz="2800" dirty="0"/>
              <a:t>Vastaa selvityspyyntöihin ajoissa</a:t>
            </a:r>
          </a:p>
          <a:p>
            <a:pPr lvl="2">
              <a:defRPr/>
            </a:pPr>
            <a:r>
              <a:rPr lang="fi-FI" sz="2400" dirty="0"/>
              <a:t>Tee tarvittavat muutokset ajoissa</a:t>
            </a:r>
          </a:p>
          <a:p>
            <a:pPr lvl="2">
              <a:defRPr/>
            </a:pPr>
            <a:endParaRPr lang="fi-FI" sz="1600" dirty="0"/>
          </a:p>
          <a:p>
            <a:pPr lvl="2">
              <a:defRPr/>
            </a:pPr>
            <a:endParaRPr lang="fi-FI" sz="1600" dirty="0"/>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9C18E2C-0E4F-6E2E-CAEC-E4D1F05C5C7B}"/>
              </a:ext>
            </a:extLst>
          </p:cNvPr>
          <p:cNvSpPr>
            <a:spLocks noGrp="1"/>
          </p:cNvSpPr>
          <p:nvPr>
            <p:ph type="title"/>
          </p:nvPr>
        </p:nvSpPr>
        <p:spPr/>
        <p:txBody>
          <a:bodyPr>
            <a:normAutofit/>
          </a:bodyPr>
          <a:lstStyle/>
          <a:p>
            <a:pPr>
              <a:spcBef>
                <a:spcPts val="0"/>
              </a:spcBef>
              <a:spcAft>
                <a:spcPts val="0"/>
              </a:spcAft>
              <a:defRPr/>
            </a:pPr>
            <a:r>
              <a:rPr lang="fi-FI" sz="3600" b="1" dirty="0">
                <a:latin typeface="+mj-lt"/>
              </a:rPr>
              <a:t>Tuenhakijan tärpit satelliittiseurantaan (2/2)</a:t>
            </a:r>
            <a:endParaRPr lang="fi-FI" sz="3600" dirty="0"/>
          </a:p>
        </p:txBody>
      </p:sp>
      <p:sp>
        <p:nvSpPr>
          <p:cNvPr id="8" name="Sisällön paikkamerkki 2">
            <a:extLst>
              <a:ext uri="{FF2B5EF4-FFF2-40B4-BE49-F238E27FC236}">
                <a16:creationId xmlns:a16="http://schemas.microsoft.com/office/drawing/2014/main" id="{17A9DFB1-F86D-417D-A141-0202FA4B6748}"/>
              </a:ext>
            </a:extLst>
          </p:cNvPr>
          <p:cNvSpPr>
            <a:spLocks noGrp="1"/>
          </p:cNvSpPr>
          <p:nvPr>
            <p:ph idx="1"/>
          </p:nvPr>
        </p:nvSpPr>
        <p:spPr>
          <a:xfrm>
            <a:off x="528097" y="1599715"/>
            <a:ext cx="10606067" cy="4351338"/>
          </a:xfrm>
        </p:spPr>
        <p:txBody>
          <a:bodyPr/>
          <a:lstStyle/>
          <a:p>
            <a:pPr marL="285750" indent="-285750">
              <a:defRPr/>
            </a:pPr>
            <a:r>
              <a:rPr lang="fi-FI" sz="3200" dirty="0"/>
              <a:t>Peltotukien haku</a:t>
            </a:r>
          </a:p>
          <a:p>
            <a:pPr marL="742950" lvl="1" indent="-285750">
              <a:defRPr/>
            </a:pPr>
            <a:r>
              <a:rPr lang="fi-FI" sz="2800" dirty="0"/>
              <a:t>Piirrä kasvulohkot huolellisesti </a:t>
            </a:r>
          </a:p>
          <a:p>
            <a:pPr marL="1200150" lvl="2" indent="-285750">
              <a:defRPr/>
            </a:pPr>
            <a:r>
              <a:rPr lang="fi-FI" sz="2400" dirty="0"/>
              <a:t>Pinta-ala muodostuu piirroksen ja sijainnin perusteella, ei toisin päin</a:t>
            </a:r>
          </a:p>
          <a:p>
            <a:pPr marL="742950" lvl="1" indent="-285750">
              <a:defRPr/>
            </a:pPr>
            <a:r>
              <a:rPr lang="fi-FI" sz="2800" dirty="0"/>
              <a:t>Ilmoita kasvit ja toimenpiteet huolellisesti jo peltotukien haussa, vaikka muutosmahdollisuudet ovat laajat.</a:t>
            </a:r>
          </a:p>
          <a:p>
            <a:pPr marL="742950" lvl="1" indent="-285750">
              <a:defRPr/>
            </a:pPr>
            <a:r>
              <a:rPr lang="fi-FI" sz="2800" dirty="0"/>
              <a:t>Älä hae tukea alalle, mikä ei ole maatalousmaata.</a:t>
            </a:r>
          </a:p>
          <a:p>
            <a:pPr>
              <a:defRPr/>
            </a:pPr>
            <a:r>
              <a:rPr lang="fi-FI" sz="3200" dirty="0"/>
              <a:t>Muista tukiehdot ja päivämäärärajat.</a:t>
            </a:r>
          </a:p>
          <a:p>
            <a:pPr>
              <a:defRPr/>
            </a:pPr>
            <a:r>
              <a:rPr lang="fi-FI" sz="3200" dirty="0"/>
              <a:t>Muutosvaihe</a:t>
            </a:r>
          </a:p>
          <a:p>
            <a:pPr lvl="1">
              <a:defRPr/>
            </a:pPr>
            <a:r>
              <a:rPr lang="fi-FI" sz="2800" dirty="0"/>
              <a:t>Tee tarvittavat muutokset ajoissa.</a:t>
            </a:r>
          </a:p>
          <a:p>
            <a:pPr lvl="2">
              <a:defRPr/>
            </a:pPr>
            <a:endParaRPr lang="fi-FI" sz="1800" dirty="0"/>
          </a:p>
        </p:txBody>
      </p:sp>
    </p:spTree>
    <p:extLst>
      <p:ext uri="{BB962C8B-B14F-4D97-AF65-F5344CB8AC3E}">
        <p14:creationId xmlns:p14="http://schemas.microsoft.com/office/powerpoint/2010/main" val="13388667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12F217F-4EC8-7D93-2BCE-73979EBACB0C}"/>
              </a:ext>
            </a:extLst>
          </p:cNvPr>
          <p:cNvSpPr>
            <a:spLocks noGrp="1"/>
          </p:cNvSpPr>
          <p:nvPr>
            <p:ph type="ctrTitle"/>
          </p:nvPr>
        </p:nvSpPr>
        <p:spPr>
          <a:xfrm>
            <a:off x="3432495" y="2326677"/>
            <a:ext cx="5327009" cy="2066647"/>
          </a:xfrm>
        </p:spPr>
        <p:txBody>
          <a:bodyPr>
            <a:normAutofit fontScale="90000"/>
          </a:bodyPr>
          <a:lstStyle/>
          <a:p>
            <a:r>
              <a:rPr lang="en-US" dirty="0" err="1"/>
              <a:t>Ympäristösopimukset</a:t>
            </a:r>
            <a:r>
              <a:rPr lang="en-US" dirty="0"/>
              <a:t>,</a:t>
            </a:r>
            <a:br>
              <a:rPr lang="en-US" dirty="0"/>
            </a:br>
            <a:r>
              <a:rPr lang="en-US" dirty="0" err="1"/>
              <a:t>Luomusitoumukset</a:t>
            </a:r>
            <a:br>
              <a:rPr lang="en-US" dirty="0"/>
            </a:br>
            <a:r>
              <a:rPr lang="en-US" dirty="0"/>
              <a:t>ja Neuvo 2027</a:t>
            </a:r>
          </a:p>
        </p:txBody>
      </p:sp>
    </p:spTree>
    <p:extLst>
      <p:ext uri="{BB962C8B-B14F-4D97-AF65-F5344CB8AC3E}">
        <p14:creationId xmlns:p14="http://schemas.microsoft.com/office/powerpoint/2010/main" val="16864533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51972AC-4135-D974-A3F5-99F20274CC89}"/>
              </a:ext>
            </a:extLst>
          </p:cNvPr>
          <p:cNvSpPr>
            <a:spLocks noGrp="1"/>
          </p:cNvSpPr>
          <p:nvPr>
            <p:ph type="title"/>
          </p:nvPr>
        </p:nvSpPr>
        <p:spPr>
          <a:xfrm>
            <a:off x="838200" y="782739"/>
            <a:ext cx="8314508" cy="785813"/>
          </a:xfrm>
        </p:spPr>
        <p:txBody>
          <a:bodyPr/>
          <a:lstStyle/>
          <a:p>
            <a:r>
              <a:rPr lang="en-US" dirty="0" err="1"/>
              <a:t>Ympäristösopimukset</a:t>
            </a:r>
            <a:r>
              <a:rPr lang="en-US" dirty="0"/>
              <a:t> ja </a:t>
            </a:r>
            <a:r>
              <a:rPr lang="en-US" dirty="0" err="1"/>
              <a:t>luomusitoumus</a:t>
            </a:r>
            <a:endParaRPr lang="en-US" dirty="0"/>
          </a:p>
        </p:txBody>
      </p:sp>
      <p:sp>
        <p:nvSpPr>
          <p:cNvPr id="8" name="Text Placeholder 2">
            <a:extLst>
              <a:ext uri="{FF2B5EF4-FFF2-40B4-BE49-F238E27FC236}">
                <a16:creationId xmlns:a16="http://schemas.microsoft.com/office/drawing/2014/main" id="{E6296828-4BFA-3D37-CC84-50C5148A67D4}"/>
              </a:ext>
            </a:extLst>
          </p:cNvPr>
          <p:cNvSpPr>
            <a:spLocks noGrp="1"/>
          </p:cNvSpPr>
          <p:nvPr>
            <p:ph type="body" sz="quarter" idx="22"/>
          </p:nvPr>
        </p:nvSpPr>
        <p:spPr>
          <a:xfrm>
            <a:off x="838200" y="2021163"/>
            <a:ext cx="8551605" cy="3927353"/>
          </a:xfrm>
        </p:spPr>
        <p:txBody>
          <a:bodyPr/>
          <a:lstStyle/>
          <a:p>
            <a:r>
              <a:rPr lang="en-US" dirty="0" err="1"/>
              <a:t>Tänä</a:t>
            </a:r>
            <a:r>
              <a:rPr lang="en-US" dirty="0"/>
              <a:t> </a:t>
            </a:r>
            <a:r>
              <a:rPr lang="en-US" dirty="0" err="1"/>
              <a:t>vuonna</a:t>
            </a:r>
            <a:r>
              <a:rPr lang="en-US" dirty="0"/>
              <a:t> on </a:t>
            </a:r>
            <a:r>
              <a:rPr lang="en-US" dirty="0" err="1"/>
              <a:t>haettavissa</a:t>
            </a:r>
            <a:r>
              <a:rPr lang="en-US" dirty="0"/>
              <a:t> </a:t>
            </a:r>
            <a:r>
              <a:rPr lang="en-US" dirty="0" err="1"/>
              <a:t>myös</a:t>
            </a:r>
            <a:r>
              <a:rPr lang="en-US" dirty="0"/>
              <a:t>:</a:t>
            </a:r>
          </a:p>
          <a:p>
            <a:pPr marL="800100" lvl="1" indent="-342900"/>
            <a:r>
              <a:rPr lang="fi-FI" dirty="0">
                <a:latin typeface="Calibri"/>
                <a:ea typeface="Tahoma"/>
                <a:cs typeface="Tahoma"/>
              </a:rPr>
              <a:t>Ei-tuotannolliset investoinnit, kosteikkojen rakentamiseen</a:t>
            </a:r>
          </a:p>
          <a:p>
            <a:pPr marL="800100" lvl="1" indent="-342900"/>
            <a:r>
              <a:rPr lang="fi-FI" dirty="0">
                <a:latin typeface="Calibri"/>
                <a:ea typeface="Tahoma"/>
                <a:cs typeface="Tahoma"/>
              </a:rPr>
              <a:t>Kosteikkojen hoitosopimus</a:t>
            </a:r>
            <a:endParaRPr lang="fi-FI" dirty="0">
              <a:latin typeface="Calibri"/>
            </a:endParaRPr>
          </a:p>
          <a:p>
            <a:pPr marL="800100" lvl="1" indent="-342900"/>
            <a:r>
              <a:rPr lang="fi-FI" dirty="0">
                <a:latin typeface="Calibri"/>
                <a:ea typeface="Tahoma"/>
                <a:cs typeface="Tahoma"/>
              </a:rPr>
              <a:t>Maatalousluonnon ja maiseman hoitosopimus</a:t>
            </a:r>
          </a:p>
          <a:p>
            <a:pPr marL="800100" lvl="1" indent="-342900"/>
            <a:r>
              <a:rPr lang="fi-FI" dirty="0">
                <a:latin typeface="Calibri"/>
                <a:ea typeface="Tahoma"/>
                <a:cs typeface="Tahoma"/>
              </a:rPr>
              <a:t>Sopimus alkuperäiskasvien ylläpidosta</a:t>
            </a:r>
          </a:p>
          <a:p>
            <a:pPr marL="800100" lvl="1" indent="-342900"/>
            <a:r>
              <a:rPr lang="fi-FI" dirty="0">
                <a:latin typeface="Calibri"/>
                <a:ea typeface="Tahoma"/>
                <a:cs typeface="Tahoma"/>
              </a:rPr>
              <a:t>Luomusitoumus</a:t>
            </a:r>
            <a:endParaRPr lang="fi-FI" dirty="0">
              <a:latin typeface="Calibri"/>
            </a:endParaRPr>
          </a:p>
          <a:p>
            <a:pPr marL="0" indent="0">
              <a:buNone/>
            </a:pPr>
            <a:r>
              <a:rPr lang="en-US" dirty="0" err="1"/>
              <a:t>Näistä</a:t>
            </a:r>
            <a:r>
              <a:rPr lang="en-US" dirty="0"/>
              <a:t> </a:t>
            </a:r>
            <a:r>
              <a:rPr lang="en-US" dirty="0" err="1"/>
              <a:t>tarkemmin</a:t>
            </a:r>
            <a:r>
              <a:rPr lang="en-US" dirty="0"/>
              <a:t> </a:t>
            </a:r>
            <a:r>
              <a:rPr lang="en-US" dirty="0" err="1"/>
              <a:t>oheisissa</a:t>
            </a:r>
            <a:r>
              <a:rPr lang="en-US" dirty="0"/>
              <a:t> </a:t>
            </a:r>
            <a:r>
              <a:rPr lang="en-US" dirty="0" err="1"/>
              <a:t>koulutuksissa</a:t>
            </a:r>
            <a:r>
              <a:rPr lang="en-US" dirty="0"/>
              <a:t>:</a:t>
            </a:r>
          </a:p>
          <a:p>
            <a:pPr marL="0" indent="0">
              <a:buNone/>
            </a:pPr>
            <a:r>
              <a:rPr lang="en-US" dirty="0">
                <a:hlinkClick r:id="rId2"/>
              </a:rPr>
              <a:t>https://maaseutuverkosto.fi/tapahtumat/luomutukikoulutus/</a:t>
            </a:r>
            <a:r>
              <a:rPr lang="en-US" dirty="0"/>
              <a:t>  2.4</a:t>
            </a:r>
          </a:p>
          <a:p>
            <a:pPr marL="0" indent="0">
              <a:buNone/>
            </a:pPr>
            <a:r>
              <a:rPr lang="en-US" dirty="0">
                <a:hlinkClick r:id="rId3"/>
              </a:rPr>
              <a:t>https://maaseutuverkosto.fi/tapahtumat/ymparistosopimukset-asiantuntijat-vastaavat/</a:t>
            </a:r>
            <a:r>
              <a:rPr lang="en-US" dirty="0"/>
              <a:t> 16.4</a:t>
            </a:r>
          </a:p>
          <a:p>
            <a:pPr marL="0" indent="0">
              <a:buNone/>
            </a:pPr>
            <a:endParaRPr lang="en-US" dirty="0"/>
          </a:p>
        </p:txBody>
      </p:sp>
    </p:spTree>
    <p:extLst>
      <p:ext uri="{BB962C8B-B14F-4D97-AF65-F5344CB8AC3E}">
        <p14:creationId xmlns:p14="http://schemas.microsoft.com/office/powerpoint/2010/main" val="354338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546D55F-F9D2-C1FF-4CB7-81CA548DB2D6}"/>
              </a:ext>
            </a:extLst>
          </p:cNvPr>
          <p:cNvSpPr>
            <a:spLocks noGrp="1"/>
          </p:cNvSpPr>
          <p:nvPr>
            <p:ph type="title"/>
          </p:nvPr>
        </p:nvSpPr>
        <p:spPr/>
        <p:txBody>
          <a:bodyPr/>
          <a:lstStyle/>
          <a:p>
            <a:r>
              <a:rPr lang="fi-FI" dirty="0"/>
              <a:t>Satellittiseurannan viiveestä</a:t>
            </a:r>
          </a:p>
        </p:txBody>
      </p:sp>
      <p:sp>
        <p:nvSpPr>
          <p:cNvPr id="3" name="Sisällön paikkamerkki 2">
            <a:extLst>
              <a:ext uri="{FF2B5EF4-FFF2-40B4-BE49-F238E27FC236}">
                <a16:creationId xmlns:a16="http://schemas.microsoft.com/office/drawing/2014/main" id="{A5E751CF-2F73-08BD-2037-5276F01217C5}"/>
              </a:ext>
            </a:extLst>
          </p:cNvPr>
          <p:cNvSpPr>
            <a:spLocks noGrp="1"/>
          </p:cNvSpPr>
          <p:nvPr>
            <p:ph idx="1"/>
          </p:nvPr>
        </p:nvSpPr>
        <p:spPr/>
        <p:txBody>
          <a:bodyPr/>
          <a:lstStyle/>
          <a:p>
            <a:r>
              <a:rPr lang="fi-FI" dirty="0"/>
              <a:t>Satelliittiseuranta ei ole reaaliaikaista, vaan havainnot tulevat viiveellä. </a:t>
            </a:r>
          </a:p>
          <a:p>
            <a:pPr lvl="1"/>
            <a:r>
              <a:rPr lang="fi-FI" dirty="0"/>
              <a:t>Havainnot perustuvat signaalien muutokseen ja muutoksen</a:t>
            </a:r>
            <a:r>
              <a:rPr lang="fi-FI" i="1" dirty="0"/>
              <a:t> pysyvyyden </a:t>
            </a:r>
            <a:r>
              <a:rPr lang="fi-FI" dirty="0"/>
              <a:t>varmistamiseen.</a:t>
            </a:r>
          </a:p>
          <a:p>
            <a:pPr lvl="1"/>
            <a:r>
              <a:rPr lang="fi-FI" dirty="0"/>
              <a:t>Koneoppimismalli käyttää suurempaa määrää signaaleja, kuin mistä se tuottaa tuloksia. Eli tarvitaan signaaleja pidemmältä aikaväliltä</a:t>
            </a:r>
          </a:p>
          <a:p>
            <a:pPr lvl="1"/>
            <a:r>
              <a:rPr lang="fi-FI" dirty="0"/>
              <a:t>Mitä pidempää aikaväliä (puskuria) malli voi käyttää, sitä parempia ja tarkempia havaintoja saadaan.</a:t>
            </a:r>
          </a:p>
          <a:p>
            <a:pPr lvl="1"/>
            <a:r>
              <a:rPr lang="fi-FI" dirty="0"/>
              <a:t>Tästä seuraa ongelmia tiukkojen päivämäärävaatimusten osalta, sillä satelliittiseurannalla ei voi saada päiväkohtaisia havaintoja.</a:t>
            </a:r>
            <a:endParaRPr lang="fi-FI" dirty="0">
              <a:highlight>
                <a:srgbClr val="FFFF00"/>
              </a:highlight>
            </a:endParaRPr>
          </a:p>
        </p:txBody>
      </p:sp>
    </p:spTree>
    <p:extLst>
      <p:ext uri="{BB962C8B-B14F-4D97-AF65-F5344CB8AC3E}">
        <p14:creationId xmlns:p14="http://schemas.microsoft.com/office/powerpoint/2010/main" val="125087054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E01096-0DA8-8F59-391C-23A2850C2CD4}"/>
              </a:ext>
            </a:extLst>
          </p:cNvPr>
          <p:cNvSpPr>
            <a:spLocks noGrp="1"/>
          </p:cNvSpPr>
          <p:nvPr>
            <p:ph type="title"/>
          </p:nvPr>
        </p:nvSpPr>
        <p:spPr/>
        <p:txBody>
          <a:bodyPr/>
          <a:lstStyle/>
          <a:p>
            <a:r>
              <a:rPr lang="fi-FI" dirty="0"/>
              <a:t>Neuvo 2027</a:t>
            </a:r>
          </a:p>
        </p:txBody>
      </p:sp>
      <p:sp>
        <p:nvSpPr>
          <p:cNvPr id="3" name="Tekstin paikkamerkki 2">
            <a:extLst>
              <a:ext uri="{FF2B5EF4-FFF2-40B4-BE49-F238E27FC236}">
                <a16:creationId xmlns:a16="http://schemas.microsoft.com/office/drawing/2014/main" id="{1AC008A0-189B-AB3C-A1D6-01E01C265FA8}"/>
              </a:ext>
            </a:extLst>
          </p:cNvPr>
          <p:cNvSpPr>
            <a:spLocks noGrp="1"/>
          </p:cNvSpPr>
          <p:nvPr>
            <p:ph type="body" sz="quarter" idx="22"/>
          </p:nvPr>
        </p:nvSpPr>
        <p:spPr/>
        <p:txBody>
          <a:bodyPr>
            <a:normAutofit lnSpcReduction="10000"/>
          </a:bodyPr>
          <a:lstStyle/>
          <a:p>
            <a:r>
              <a:rPr lang="fi-FI" sz="2400" dirty="0"/>
              <a:t>Enintään 10 000 € maatilaa, yhdistystä tai yhteisöä kohden koko rahoituskauden aikana 2023 - 2027 </a:t>
            </a:r>
          </a:p>
          <a:p>
            <a:pPr lvl="1"/>
            <a:r>
              <a:rPr lang="fi-FI" sz="2200" dirty="0"/>
              <a:t>enintään 1500 €/neuvontakerta</a:t>
            </a:r>
          </a:p>
          <a:p>
            <a:pPr lvl="1"/>
            <a:r>
              <a:rPr lang="fi-FI" sz="2200" dirty="0"/>
              <a:t>korvauksen määrä 75 €/h + matkakulut</a:t>
            </a:r>
          </a:p>
          <a:p>
            <a:pPr lvl="1"/>
            <a:r>
              <a:rPr lang="fi-FI" sz="2200" dirty="0"/>
              <a:t>Viljelijä maksaa arvonlisäveron osuuden </a:t>
            </a:r>
          </a:p>
          <a:p>
            <a:r>
              <a:rPr lang="fi-FI" sz="2400" dirty="0"/>
              <a:t>Tilan jäljellä olevan neuvontakorvausmäärän tarkistus Vipu-palvelusta</a:t>
            </a:r>
          </a:p>
          <a:p>
            <a:r>
              <a:rPr lang="fi-FI" sz="2400" dirty="0"/>
              <a:t>Neuvolle varattu 40 milj. € uudelle ohjelmakaudelle</a:t>
            </a:r>
          </a:p>
          <a:p>
            <a:r>
              <a:rPr lang="fi-FI" sz="2400" dirty="0">
                <a:hlinkClick r:id="rId2"/>
              </a:rPr>
              <a:t>https://www.ruokavirasto.fi/tuet/maatalous/maatilojen-neuvonta/</a:t>
            </a:r>
            <a:endParaRPr lang="fi-FI" sz="2400" dirty="0"/>
          </a:p>
          <a:p>
            <a:endParaRPr lang="fi-FI" dirty="0"/>
          </a:p>
        </p:txBody>
      </p:sp>
    </p:spTree>
    <p:extLst>
      <p:ext uri="{BB962C8B-B14F-4D97-AF65-F5344CB8AC3E}">
        <p14:creationId xmlns:p14="http://schemas.microsoft.com/office/powerpoint/2010/main" val="2842761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Placeholder 4">
            <a:extLst>
              <a:ext uri="{FF2B5EF4-FFF2-40B4-BE49-F238E27FC236}">
                <a16:creationId xmlns:a16="http://schemas.microsoft.com/office/drawing/2014/main" id="{C7018AF9-ADEB-BBA8-724C-2BED2C9F69C2}"/>
              </a:ext>
            </a:extLst>
          </p:cNvPr>
          <p:cNvSpPr>
            <a:spLocks noGrp="1" noChangeArrowheads="1"/>
          </p:cNvSpPr>
          <p:nvPr>
            <p:ph type="title" idx="4294967295"/>
          </p:nvPr>
        </p:nvSpPr>
        <p:spPr bwMode="auto">
          <a:xfrm>
            <a:off x="1066800" y="2840038"/>
            <a:ext cx="10058400" cy="152082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fi-FI" altLang="fi-FI" sz="10000" b="1" i="0" u="none" strike="noStrike" kern="1200" cap="none" spc="0" normalizeH="0" baseline="0" noProof="0" dirty="0">
                <a:ln>
                  <a:noFill/>
                </a:ln>
                <a:solidFill>
                  <a:schemeClr val="tx2"/>
                </a:solidFill>
                <a:effectLst/>
                <a:uLnTx/>
                <a:uFillTx/>
                <a:latin typeface="+mn-lt"/>
                <a:ea typeface="+mn-ea"/>
                <a:cs typeface="+mn-cs"/>
              </a:rPr>
              <a:t>Kiitos</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8EEDF7E-1874-99D5-66BE-EC6E9DB50875}"/>
              </a:ext>
            </a:extLst>
          </p:cNvPr>
          <p:cNvSpPr>
            <a:spLocks noGrp="1"/>
          </p:cNvSpPr>
          <p:nvPr>
            <p:ph type="ctrTitle"/>
          </p:nvPr>
        </p:nvSpPr>
        <p:spPr/>
        <p:txBody>
          <a:bodyPr/>
          <a:lstStyle/>
          <a:p>
            <a:r>
              <a:rPr lang="fi-FI" dirty="0"/>
              <a:t>Kasvipeitteisyyden satelliittiseuranta </a:t>
            </a:r>
          </a:p>
        </p:txBody>
      </p:sp>
    </p:spTree>
    <p:extLst>
      <p:ext uri="{BB962C8B-B14F-4D97-AF65-F5344CB8AC3E}">
        <p14:creationId xmlns:p14="http://schemas.microsoft.com/office/powerpoint/2010/main" val="287785877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4C1C61-DDCD-EBDB-DAFD-4E23541F62B3}"/>
              </a:ext>
            </a:extLst>
          </p:cNvPr>
          <p:cNvSpPr>
            <a:spLocks noGrp="1"/>
          </p:cNvSpPr>
          <p:nvPr>
            <p:ph type="title"/>
          </p:nvPr>
        </p:nvSpPr>
        <p:spPr/>
        <p:txBody>
          <a:bodyPr/>
          <a:lstStyle/>
          <a:p>
            <a:r>
              <a:rPr lang="fi-FI" dirty="0"/>
              <a:t>Kasvipeitteisyyden selvityspyyntöjen aikataulu</a:t>
            </a:r>
          </a:p>
        </p:txBody>
      </p:sp>
      <p:pic>
        <p:nvPicPr>
          <p:cNvPr id="4" name="Kuva 3" descr="Kasvipeitteisyyden selvityspyyntöjen aikataulu">
            <a:extLst>
              <a:ext uri="{FF2B5EF4-FFF2-40B4-BE49-F238E27FC236}">
                <a16:creationId xmlns:a16="http://schemas.microsoft.com/office/drawing/2014/main" id="{8B774348-D3E7-BF61-1E35-6012578225A5}"/>
              </a:ext>
            </a:extLst>
          </p:cNvPr>
          <p:cNvPicPr>
            <a:picLocks noChangeAspect="1"/>
          </p:cNvPicPr>
          <p:nvPr/>
        </p:nvPicPr>
        <p:blipFill>
          <a:blip r:embed="rId2"/>
          <a:stretch>
            <a:fillRect/>
          </a:stretch>
        </p:blipFill>
        <p:spPr>
          <a:xfrm>
            <a:off x="0" y="13240"/>
            <a:ext cx="12192000" cy="6844760"/>
          </a:xfrm>
          <a:prstGeom prst="rect">
            <a:avLst/>
          </a:prstGeom>
        </p:spPr>
      </p:pic>
    </p:spTree>
    <p:extLst>
      <p:ext uri="{BB962C8B-B14F-4D97-AF65-F5344CB8AC3E}">
        <p14:creationId xmlns:p14="http://schemas.microsoft.com/office/powerpoint/2010/main" val="416941924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DDD7A694-985E-44F8-ADA6-58673B046509}"/>
              </a:ext>
            </a:extLst>
          </p:cNvPr>
          <p:cNvSpPr>
            <a:spLocks noGrp="1"/>
          </p:cNvSpPr>
          <p:nvPr>
            <p:ph type="ctrTitle"/>
          </p:nvPr>
        </p:nvSpPr>
        <p:spPr/>
        <p:txBody>
          <a:bodyPr/>
          <a:lstStyle/>
          <a:p>
            <a:r>
              <a:rPr lang="fi-FI" dirty="0"/>
              <a:t>Kesän 2025 satelliittiseuranta</a:t>
            </a:r>
          </a:p>
        </p:txBody>
      </p:sp>
    </p:spTree>
    <p:extLst>
      <p:ext uri="{BB962C8B-B14F-4D97-AF65-F5344CB8AC3E}">
        <p14:creationId xmlns:p14="http://schemas.microsoft.com/office/powerpoint/2010/main" val="342410281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AC165D2-A131-0D7A-BAE6-F3E8E260C016}"/>
              </a:ext>
            </a:extLst>
          </p:cNvPr>
          <p:cNvSpPr>
            <a:spLocks noGrp="1"/>
          </p:cNvSpPr>
          <p:nvPr>
            <p:ph type="title"/>
          </p:nvPr>
        </p:nvSpPr>
        <p:spPr>
          <a:xfrm>
            <a:off x="528098" y="365125"/>
            <a:ext cx="9757458" cy="892175"/>
          </a:xfrm>
        </p:spPr>
        <p:txBody>
          <a:bodyPr/>
          <a:lstStyle/>
          <a:p>
            <a:r>
              <a:rPr lang="fi-FI" dirty="0"/>
              <a:t>Mitä seurataan satelliitilla vuonna 2025</a:t>
            </a:r>
          </a:p>
        </p:txBody>
      </p:sp>
      <p:sp>
        <p:nvSpPr>
          <p:cNvPr id="3" name="Sisällön paikkamerkki 2">
            <a:extLst>
              <a:ext uri="{FF2B5EF4-FFF2-40B4-BE49-F238E27FC236}">
                <a16:creationId xmlns:a16="http://schemas.microsoft.com/office/drawing/2014/main" id="{07AB84EB-BF4B-9F4C-CB6F-05963CF608CC}"/>
              </a:ext>
            </a:extLst>
          </p:cNvPr>
          <p:cNvSpPr>
            <a:spLocks noGrp="1"/>
          </p:cNvSpPr>
          <p:nvPr>
            <p:ph idx="1"/>
          </p:nvPr>
        </p:nvSpPr>
        <p:spPr>
          <a:xfrm>
            <a:off x="528098" y="1400458"/>
            <a:ext cx="10515600" cy="4351338"/>
          </a:xfrm>
        </p:spPr>
        <p:txBody>
          <a:bodyPr/>
          <a:lstStyle/>
          <a:p>
            <a:r>
              <a:rPr lang="fi-FI" sz="2400" dirty="0"/>
              <a:t>Lohko on maatalousmaata </a:t>
            </a:r>
          </a:p>
          <a:p>
            <a:r>
              <a:rPr lang="fi-FI" sz="2400" dirty="0"/>
              <a:t>Kasvi on ilmoitetun mukainen</a:t>
            </a:r>
          </a:p>
          <a:p>
            <a:pPr lvl="1"/>
            <a:r>
              <a:rPr lang="fi-FI" sz="2000" dirty="0"/>
              <a:t>Koskee kaikkia kasveja</a:t>
            </a:r>
          </a:p>
          <a:p>
            <a:r>
              <a:rPr lang="fi-FI" sz="2400" dirty="0"/>
              <a:t>Lohko on niitetty tai laidunnettu ehtojen mukaisesti viimeistään 15.9.</a:t>
            </a:r>
          </a:p>
          <a:p>
            <a:pPr lvl="1"/>
            <a:r>
              <a:rPr lang="fi-FI" sz="2000" dirty="0"/>
              <a:t>Koskee kaikkia heinä- ja nurmirehukasveja sekä kesantoja</a:t>
            </a:r>
          </a:p>
          <a:p>
            <a:pPr lvl="1"/>
            <a:r>
              <a:rPr lang="fi-FI" sz="2000" dirty="0"/>
              <a:t>Koskee myös luonnonlaitumia ja ympäristösopimuslohkoja, jotka ovat pysyvää nurmea</a:t>
            </a:r>
          </a:p>
          <a:p>
            <a:r>
              <a:rPr lang="fi-FI" sz="2400" dirty="0"/>
              <a:t>Suojavyöhykkeiden ja turvepeltojen nurmien sato on korjattu viimeistään 15.9.</a:t>
            </a:r>
          </a:p>
          <a:p>
            <a:r>
              <a:rPr lang="fi-FI" sz="2400" dirty="0"/>
              <a:t>Kasvusto on säilytetty ehtojen mukaisesti (kasvuston päättäminen tai niitto)</a:t>
            </a:r>
          </a:p>
          <a:p>
            <a:pPr lvl="1"/>
            <a:r>
              <a:rPr lang="fi-FI" sz="2000" dirty="0"/>
              <a:t>Koskee ekojärjestelmätuen toimenpiteitä</a:t>
            </a:r>
          </a:p>
          <a:p>
            <a:r>
              <a:rPr lang="fi-FI" sz="2400" dirty="0"/>
              <a:t>Ympäri vuoden seurataan</a:t>
            </a:r>
          </a:p>
          <a:p>
            <a:pPr lvl="1"/>
            <a:r>
              <a:rPr lang="fi-FI" sz="2200" dirty="0"/>
              <a:t>Natura-alueen pysyvät nurmet ja turvepeltojen nurmet on säilytetty kyntämättä</a:t>
            </a:r>
          </a:p>
          <a:p>
            <a:pPr lvl="1"/>
            <a:r>
              <a:rPr lang="fi-FI" sz="2200" dirty="0"/>
              <a:t>Sängenpolttokieltoa on noudatettu</a:t>
            </a:r>
          </a:p>
          <a:p>
            <a:pPr lvl="1"/>
            <a:r>
              <a:rPr lang="fi-FI" sz="2200" dirty="0"/>
              <a:t>Voi tulla useampi selvityspyyntö saman vuoden aikana</a:t>
            </a:r>
            <a:endParaRPr lang="fi-FI" sz="2000" dirty="0"/>
          </a:p>
          <a:p>
            <a:endParaRPr lang="fi-FI" dirty="0"/>
          </a:p>
        </p:txBody>
      </p:sp>
    </p:spTree>
    <p:extLst>
      <p:ext uri="{BB962C8B-B14F-4D97-AF65-F5344CB8AC3E}">
        <p14:creationId xmlns:p14="http://schemas.microsoft.com/office/powerpoint/2010/main" val="189174455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490EEAE-58F3-E938-EBBA-BED4DB90EFFE}"/>
              </a:ext>
            </a:extLst>
          </p:cNvPr>
          <p:cNvSpPr>
            <a:spLocks noGrp="1"/>
          </p:cNvSpPr>
          <p:nvPr>
            <p:ph type="title"/>
          </p:nvPr>
        </p:nvSpPr>
        <p:spPr>
          <a:xfrm>
            <a:off x="364266" y="302500"/>
            <a:ext cx="9757458" cy="669713"/>
          </a:xfrm>
        </p:spPr>
        <p:txBody>
          <a:bodyPr>
            <a:normAutofit/>
          </a:bodyPr>
          <a:lstStyle/>
          <a:p>
            <a:r>
              <a:rPr lang="fi-FI" dirty="0"/>
              <a:t>Satelliittiseurannan selvityspyyntöjen aikataulu</a:t>
            </a:r>
            <a:endParaRPr lang="fi-FI" dirty="0">
              <a:highlight>
                <a:srgbClr val="FFFF00"/>
              </a:highlight>
            </a:endParaRPr>
          </a:p>
        </p:txBody>
      </p:sp>
      <p:graphicFrame>
        <p:nvGraphicFramePr>
          <p:cNvPr id="4" name="Taulukko 4" descr="Selvityspyyntöjen aikataulu">
            <a:extLst>
              <a:ext uri="{FF2B5EF4-FFF2-40B4-BE49-F238E27FC236}">
                <a16:creationId xmlns:a16="http://schemas.microsoft.com/office/drawing/2014/main" id="{731E59E3-0E5E-716F-E70B-745EE2DEFC9B}"/>
              </a:ext>
            </a:extLst>
          </p:cNvPr>
          <p:cNvGraphicFramePr>
            <a:graphicFrameLocks noGrp="1"/>
          </p:cNvGraphicFramePr>
          <p:nvPr>
            <p:ph idx="1"/>
          </p:nvPr>
        </p:nvGraphicFramePr>
        <p:xfrm>
          <a:off x="273703" y="1489587"/>
          <a:ext cx="11581224" cy="5233942"/>
        </p:xfrm>
        <a:graphic>
          <a:graphicData uri="http://schemas.openxmlformats.org/drawingml/2006/table">
            <a:tbl>
              <a:tblPr firstRow="1" bandRow="1">
                <a:tableStyleId>{C083E6E3-FA7D-4D7B-A595-EF9225AFEA82}</a:tableStyleId>
              </a:tblPr>
              <a:tblGrid>
                <a:gridCol w="4163702">
                  <a:extLst>
                    <a:ext uri="{9D8B030D-6E8A-4147-A177-3AD203B41FA5}">
                      <a16:colId xmlns:a16="http://schemas.microsoft.com/office/drawing/2014/main" val="1343873696"/>
                    </a:ext>
                  </a:extLst>
                </a:gridCol>
                <a:gridCol w="1367633">
                  <a:extLst>
                    <a:ext uri="{9D8B030D-6E8A-4147-A177-3AD203B41FA5}">
                      <a16:colId xmlns:a16="http://schemas.microsoft.com/office/drawing/2014/main" val="919918858"/>
                    </a:ext>
                  </a:extLst>
                </a:gridCol>
                <a:gridCol w="1466103">
                  <a:extLst>
                    <a:ext uri="{9D8B030D-6E8A-4147-A177-3AD203B41FA5}">
                      <a16:colId xmlns:a16="http://schemas.microsoft.com/office/drawing/2014/main" val="455818372"/>
                    </a:ext>
                  </a:extLst>
                </a:gridCol>
                <a:gridCol w="1564572">
                  <a:extLst>
                    <a:ext uri="{9D8B030D-6E8A-4147-A177-3AD203B41FA5}">
                      <a16:colId xmlns:a16="http://schemas.microsoft.com/office/drawing/2014/main" val="3478752204"/>
                    </a:ext>
                  </a:extLst>
                </a:gridCol>
                <a:gridCol w="1455161">
                  <a:extLst>
                    <a:ext uri="{9D8B030D-6E8A-4147-A177-3AD203B41FA5}">
                      <a16:colId xmlns:a16="http://schemas.microsoft.com/office/drawing/2014/main" val="2814901189"/>
                    </a:ext>
                  </a:extLst>
                </a:gridCol>
                <a:gridCol w="1564053">
                  <a:extLst>
                    <a:ext uri="{9D8B030D-6E8A-4147-A177-3AD203B41FA5}">
                      <a16:colId xmlns:a16="http://schemas.microsoft.com/office/drawing/2014/main" val="4081293281"/>
                    </a:ext>
                  </a:extLst>
                </a:gridCol>
              </a:tblGrid>
              <a:tr h="519621">
                <a:tc>
                  <a:txBody>
                    <a:bodyPr/>
                    <a:lstStyle/>
                    <a:p>
                      <a:r>
                        <a:rPr lang="fi-FI" dirty="0"/>
                        <a:t>Tarkasteltava asia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dirty="0"/>
                        <a:t>Kesäkuu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dirty="0"/>
                        <a:t>Heinäkuu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dirty="0"/>
                        <a:t>Elokuu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dirty="0"/>
                        <a:t>Syyskuu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dirty="0"/>
                        <a:t>Lokakuu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682246"/>
                  </a:ext>
                </a:extLst>
              </a:tr>
              <a:tr h="379775">
                <a:tc>
                  <a:txBody>
                    <a:bodyPr/>
                    <a:lstStyle/>
                    <a:p>
                      <a:r>
                        <a:rPr lang="fi-FI" b="1" dirty="0"/>
                        <a:t>Peltotukihakemuksen muutosaika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20000"/>
                      </a:schemeClr>
                    </a:solidFill>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20000"/>
                      </a:schemeClr>
                    </a:solidFill>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20000"/>
                      </a:schemeClr>
                    </a:solidFill>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20000"/>
                      </a:schemeClr>
                    </a:solidFill>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20000"/>
                      </a:schemeClr>
                    </a:solidFill>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20000"/>
                      </a:schemeClr>
                    </a:solidFill>
                  </a:tcPr>
                </a:tc>
                <a:extLst>
                  <a:ext uri="{0D108BD9-81ED-4DB2-BD59-A6C34878D82A}">
                    <a16:rowId xmlns:a16="http://schemas.microsoft.com/office/drawing/2014/main" val="1813011906"/>
                  </a:ext>
                </a:extLst>
              </a:tr>
              <a:tr h="6365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b="1" dirty="0"/>
                        <a:t>Kasvustoa ei ole niitetty ennen 1.8. </a:t>
                      </a:r>
                      <a:r>
                        <a:rPr lang="fi-FI" sz="1400" dirty="0"/>
                        <a:t>Monimuotoisuuskasvien niitto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1954621"/>
                  </a:ext>
                </a:extLst>
              </a:tr>
              <a:tr h="770770">
                <a:tc>
                  <a:txBody>
                    <a:bodyPr/>
                    <a:lstStyle/>
                    <a:p>
                      <a:r>
                        <a:rPr lang="fi-FI" sz="1400" b="1" dirty="0"/>
                        <a:t>Kasvustoa ei ole päätetty ennen 1.8. </a:t>
                      </a:r>
                    </a:p>
                    <a:p>
                      <a:r>
                        <a:rPr lang="fi-FI" sz="1400" b="1" dirty="0"/>
                        <a:t>(kasvusto perustettu aiempina vuosina)</a:t>
                      </a:r>
                    </a:p>
                    <a:p>
                      <a:r>
                        <a:rPr lang="fi-FI" sz="1400" dirty="0"/>
                        <a:t>Luonnonhoitonurmi ja </a:t>
                      </a:r>
                      <a:r>
                        <a:rPr lang="fi-FI" sz="1400" dirty="0" err="1"/>
                        <a:t>ekon</a:t>
                      </a:r>
                      <a:r>
                        <a:rPr lang="fi-FI" sz="1400" dirty="0"/>
                        <a:t> viherlannoitusnurmi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2878225"/>
                  </a:ext>
                </a:extLst>
              </a:tr>
              <a:tr h="771706">
                <a:tc>
                  <a:txBody>
                    <a:bodyPr/>
                    <a:lstStyle/>
                    <a:p>
                      <a:r>
                        <a:rPr lang="fi-FI" sz="1400" b="1" kern="1200" dirty="0">
                          <a:solidFill>
                            <a:schemeClr val="tx1"/>
                          </a:solidFill>
                          <a:latin typeface="+mn-lt"/>
                          <a:ea typeface="+mn-ea"/>
                          <a:cs typeface="+mn-cs"/>
                        </a:rPr>
                        <a:t>Kasvi on ilmoitetun mukainen</a:t>
                      </a:r>
                    </a:p>
                    <a:p>
                      <a:r>
                        <a:rPr lang="fi-FI" sz="1400" b="0" kern="1200" dirty="0">
                          <a:solidFill>
                            <a:schemeClr val="tx1"/>
                          </a:solidFill>
                          <a:latin typeface="+mn-lt"/>
                          <a:ea typeface="+mn-ea"/>
                          <a:cs typeface="+mn-cs"/>
                        </a:rPr>
                        <a:t>Kaikki muut kasvit paitsi ne, joilla on niitto tai sadonkorjuuvaatimus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8339593"/>
                  </a:ext>
                </a:extLst>
              </a:tr>
              <a:tr h="798278">
                <a:tc>
                  <a:txBody>
                    <a:bodyPr/>
                    <a:lstStyle/>
                    <a:p>
                      <a:r>
                        <a:rPr lang="fi-FI" sz="1400" b="1" dirty="0"/>
                        <a:t>Kasvustoa ei ole päätetty ennen 1.9. </a:t>
                      </a:r>
                    </a:p>
                    <a:p>
                      <a:r>
                        <a:rPr lang="fi-FI" sz="1400" b="1" dirty="0"/>
                        <a:t>(kasvusto perustettu vuonna 2025)</a:t>
                      </a:r>
                    </a:p>
                    <a:p>
                      <a:r>
                        <a:rPr lang="fi-FI" sz="1400" dirty="0"/>
                        <a:t>Luonnonhoitonurmi ja </a:t>
                      </a:r>
                      <a:r>
                        <a:rPr lang="fi-FI" sz="1400" dirty="0" err="1"/>
                        <a:t>ekon</a:t>
                      </a:r>
                      <a:r>
                        <a:rPr lang="fi-FI" sz="1400" dirty="0"/>
                        <a:t> viherlannoitusnurmi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6288531"/>
                  </a:ext>
                </a:extLst>
              </a:tr>
              <a:tr h="610933">
                <a:tc>
                  <a:txBody>
                    <a:bodyPr/>
                    <a:lstStyle/>
                    <a:p>
                      <a:r>
                        <a:rPr lang="fi-FI" sz="1400" b="1" dirty="0"/>
                        <a:t>Kasvustoa ei ole päätetty ennen 16.9</a:t>
                      </a:r>
                    </a:p>
                    <a:p>
                      <a:r>
                        <a:rPr lang="fi-FI" sz="1400" dirty="0"/>
                        <a:t>Monimuotoisuuskasvit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9363762"/>
                  </a:ext>
                </a:extLst>
              </a:tr>
              <a:tr h="746305">
                <a:tc>
                  <a:txBody>
                    <a:bodyPr/>
                    <a:lstStyle/>
                    <a:p>
                      <a:pPr marL="0" algn="l" defTabSz="914400" rtl="0" eaLnBrk="1" latinLnBrk="0" hangingPunct="1"/>
                      <a:r>
                        <a:rPr lang="fi-FI" sz="1400" b="1" kern="1200" dirty="0">
                          <a:solidFill>
                            <a:schemeClr val="tx1"/>
                          </a:solidFill>
                          <a:latin typeface="+mn-lt"/>
                          <a:ea typeface="+mn-ea"/>
                          <a:cs typeface="+mn-cs"/>
                        </a:rPr>
                        <a:t>Niitto, laidunnus ja sadonkorjuu viim. 15.9</a:t>
                      </a:r>
                    </a:p>
                    <a:p>
                      <a:pPr marL="0" algn="l" defTabSz="914400" rtl="0" eaLnBrk="1" latinLnBrk="0" hangingPunct="1"/>
                      <a:r>
                        <a:rPr lang="fi-FI" sz="1400" b="0" kern="1200" dirty="0">
                          <a:solidFill>
                            <a:schemeClr val="tx1"/>
                          </a:solidFill>
                          <a:latin typeface="+mn-lt"/>
                          <a:ea typeface="+mn-ea"/>
                          <a:cs typeface="+mn-cs"/>
                        </a:rPr>
                        <a:t>Kaikki kasvit, joita koskee niitto- tai sadonkorjuu-vaatimus (poikkeus siemennurmet ja ruokohelpi)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0904857"/>
                  </a:ext>
                </a:extLst>
              </a:tr>
            </a:tbl>
          </a:graphicData>
        </a:graphic>
      </p:graphicFrame>
      <p:grpSp>
        <p:nvGrpSpPr>
          <p:cNvPr id="11" name="Ryhmä 10" descr="Satelliittiseurannan selvityspyyntöjen aikataulu">
            <a:extLst>
              <a:ext uri="{FF2B5EF4-FFF2-40B4-BE49-F238E27FC236}">
                <a16:creationId xmlns:a16="http://schemas.microsoft.com/office/drawing/2014/main" id="{FA2B4446-E101-F097-882B-5A955904D957}"/>
              </a:ext>
            </a:extLst>
          </p:cNvPr>
          <p:cNvGrpSpPr/>
          <p:nvPr/>
        </p:nvGrpSpPr>
        <p:grpSpPr>
          <a:xfrm>
            <a:off x="376029" y="1078676"/>
            <a:ext cx="11246680" cy="5595250"/>
            <a:chOff x="376029" y="1078676"/>
            <a:chExt cx="11246680" cy="5595250"/>
          </a:xfrm>
        </p:grpSpPr>
        <p:sp>
          <p:nvSpPr>
            <p:cNvPr id="5" name="Vuokaaviosymboli: Vaihtoehtoinen käsittely 4">
              <a:extLst>
                <a:ext uri="{FF2B5EF4-FFF2-40B4-BE49-F238E27FC236}">
                  <a16:creationId xmlns:a16="http://schemas.microsoft.com/office/drawing/2014/main" id="{6BD468EA-F7EC-487B-3F3E-34DBEF66EE7D}"/>
                </a:ext>
              </a:extLst>
            </p:cNvPr>
            <p:cNvSpPr/>
            <p:nvPr/>
          </p:nvSpPr>
          <p:spPr>
            <a:xfrm>
              <a:off x="5062773" y="2057008"/>
              <a:ext cx="572190" cy="227819"/>
            </a:xfrm>
            <a:prstGeom prst="flowChartAlternateProcess">
              <a:avLst/>
            </a:prstGeom>
            <a:solidFill>
              <a:srgbClr val="FF86C7"/>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r>
                <a:rPr lang="fi-FI" sz="1000" dirty="0">
                  <a:solidFill>
                    <a:schemeClr val="tx1"/>
                  </a:solidFill>
                  <a:latin typeface="Calibri" panose="020F0502020204030204"/>
                </a:rPr>
                <a:t>18.6.</a:t>
              </a:r>
            </a:p>
          </p:txBody>
        </p:sp>
        <p:sp>
          <p:nvSpPr>
            <p:cNvPr id="6" name="Vuokaaviosymboli: Vaihtoehtoinen käsittely 5">
              <a:extLst>
                <a:ext uri="{FF2B5EF4-FFF2-40B4-BE49-F238E27FC236}">
                  <a16:creationId xmlns:a16="http://schemas.microsoft.com/office/drawing/2014/main" id="{46CAA45D-A411-3D05-F659-5E0A60BD3D6D}"/>
                </a:ext>
              </a:extLst>
            </p:cNvPr>
            <p:cNvSpPr/>
            <p:nvPr/>
          </p:nvSpPr>
          <p:spPr>
            <a:xfrm>
              <a:off x="4540930" y="1110160"/>
              <a:ext cx="521843" cy="307539"/>
            </a:xfrm>
            <a:prstGeom prst="flowChartAlternateProcess">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Vuokaaviosymboli: Vaihtoehtoinen käsittely 6">
              <a:extLst>
                <a:ext uri="{FF2B5EF4-FFF2-40B4-BE49-F238E27FC236}">
                  <a16:creationId xmlns:a16="http://schemas.microsoft.com/office/drawing/2014/main" id="{AA10B9B7-00FF-ACE7-76D5-84F56E354AEE}"/>
                </a:ext>
              </a:extLst>
            </p:cNvPr>
            <p:cNvSpPr/>
            <p:nvPr/>
          </p:nvSpPr>
          <p:spPr>
            <a:xfrm>
              <a:off x="376029" y="1091849"/>
              <a:ext cx="560613" cy="341169"/>
            </a:xfrm>
            <a:prstGeom prst="flowChartAlternateProcess">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Tekstiruutu 7">
              <a:extLst>
                <a:ext uri="{FF2B5EF4-FFF2-40B4-BE49-F238E27FC236}">
                  <a16:creationId xmlns:a16="http://schemas.microsoft.com/office/drawing/2014/main" id="{481A2C64-6D34-346C-7BEB-4A6BD7ED64EE}"/>
                </a:ext>
              </a:extLst>
            </p:cNvPr>
            <p:cNvSpPr txBox="1"/>
            <p:nvPr/>
          </p:nvSpPr>
          <p:spPr>
            <a:xfrm>
              <a:off x="973409" y="1078676"/>
              <a:ext cx="31589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700" b="0" i="0" u="none" strike="noStrike" kern="1200" cap="none" spc="0" normalizeH="0" baseline="0" noProof="0" dirty="0">
                  <a:ln>
                    <a:noFill/>
                  </a:ln>
                  <a:solidFill>
                    <a:srgbClr val="343841"/>
                  </a:solidFill>
                  <a:effectLst/>
                  <a:uLnTx/>
                  <a:uFillTx/>
                  <a:latin typeface="Calibri" panose="020F0502020204030204"/>
                  <a:ea typeface="+mn-ea"/>
                  <a:cs typeface="+mn-cs"/>
                </a:rPr>
                <a:t>Selvityspyyntöjä</a:t>
              </a:r>
              <a:r>
                <a:rPr kumimoji="0" lang="fi-FI" sz="1800" b="0" i="0" u="none" strike="noStrike" kern="1200" cap="none" spc="0" normalizeH="0" baseline="0" noProof="0" dirty="0">
                  <a:ln>
                    <a:noFill/>
                  </a:ln>
                  <a:solidFill>
                    <a:srgbClr val="343841"/>
                  </a:solidFill>
                  <a:effectLst/>
                  <a:uLnTx/>
                  <a:uFillTx/>
                  <a:latin typeface="Calibri" panose="020F0502020204030204"/>
                  <a:ea typeface="+mn-ea"/>
                  <a:cs typeface="+mn-cs"/>
                </a:rPr>
                <a:t> lähtee viljelijälle</a:t>
              </a:r>
            </a:p>
          </p:txBody>
        </p:sp>
        <p:sp>
          <p:nvSpPr>
            <p:cNvPr id="9" name="Tekstiruutu 8">
              <a:extLst>
                <a:ext uri="{FF2B5EF4-FFF2-40B4-BE49-F238E27FC236}">
                  <a16:creationId xmlns:a16="http://schemas.microsoft.com/office/drawing/2014/main" id="{839BA3FC-66AB-DE8D-A39B-A9C577DD3066}"/>
                </a:ext>
              </a:extLst>
            </p:cNvPr>
            <p:cNvSpPr txBox="1"/>
            <p:nvPr/>
          </p:nvSpPr>
          <p:spPr>
            <a:xfrm>
              <a:off x="5099540" y="1081997"/>
              <a:ext cx="42457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effectLst/>
                  <a:uLnTx/>
                  <a:uFillTx/>
                  <a:latin typeface="Calibri" panose="020F0502020204030204"/>
                  <a:ea typeface="+mn-ea"/>
                  <a:cs typeface="+mn-cs"/>
                </a:rPr>
                <a:t>Hyväksytty</a:t>
              </a:r>
              <a:r>
                <a:rPr kumimoji="0" lang="fi-FI" sz="1800" b="0" i="0" u="none" strike="noStrike" kern="1200" cap="none" spc="0" normalizeH="0" baseline="0" noProof="0" dirty="0">
                  <a:ln>
                    <a:noFill/>
                  </a:ln>
                  <a:solidFill>
                    <a:srgbClr val="343841"/>
                  </a:solidFill>
                  <a:effectLst/>
                  <a:uLnTx/>
                  <a:uFillTx/>
                  <a:latin typeface="Calibri" panose="020F0502020204030204"/>
                  <a:ea typeface="+mn-ea"/>
                  <a:cs typeface="+mn-cs"/>
                </a:rPr>
                <a:t> </a:t>
              </a:r>
              <a:r>
                <a:rPr kumimoji="0" lang="fi-FI" sz="1700" b="0" i="0" u="none" strike="noStrike" kern="1200" cap="none" spc="0" normalizeH="0" baseline="0" noProof="0" dirty="0">
                  <a:ln>
                    <a:noFill/>
                  </a:ln>
                  <a:solidFill>
                    <a:srgbClr val="343841"/>
                  </a:solidFill>
                  <a:effectLst/>
                  <a:uLnTx/>
                  <a:uFillTx/>
                  <a:latin typeface="Calibri" panose="020F0502020204030204"/>
                  <a:ea typeface="+mn-ea"/>
                  <a:cs typeface="+mn-cs"/>
                </a:rPr>
                <a:t>kuvanottoaika</a:t>
              </a:r>
            </a:p>
          </p:txBody>
        </p:sp>
        <p:sp>
          <p:nvSpPr>
            <p:cNvPr id="10" name="Vuokaaviosymboli: Vaihtoehtoinen käsittely 9">
              <a:extLst>
                <a:ext uri="{FF2B5EF4-FFF2-40B4-BE49-F238E27FC236}">
                  <a16:creationId xmlns:a16="http://schemas.microsoft.com/office/drawing/2014/main" id="{4DFCF8AD-875E-62D7-EF1A-9B9C47F98137}"/>
                </a:ext>
              </a:extLst>
            </p:cNvPr>
            <p:cNvSpPr/>
            <p:nvPr/>
          </p:nvSpPr>
          <p:spPr>
            <a:xfrm>
              <a:off x="10326019" y="2059289"/>
              <a:ext cx="511963" cy="230904"/>
            </a:xfrm>
            <a:prstGeom prst="flowChartAlternateProcess">
              <a:avLst/>
            </a:prstGeom>
            <a:solidFill>
              <a:srgbClr val="FF86C7"/>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r>
                <a:rPr lang="fi-FI" sz="1000" dirty="0">
                  <a:solidFill>
                    <a:schemeClr val="tx1"/>
                  </a:solidFill>
                  <a:latin typeface="Calibri" panose="020F0502020204030204"/>
                </a:rPr>
                <a:t>1.10.</a:t>
              </a:r>
            </a:p>
          </p:txBody>
        </p:sp>
        <p:cxnSp>
          <p:nvCxnSpPr>
            <p:cNvPr id="12" name="Suora yhdysviiva 11">
              <a:extLst>
                <a:ext uri="{FF2B5EF4-FFF2-40B4-BE49-F238E27FC236}">
                  <a16:creationId xmlns:a16="http://schemas.microsoft.com/office/drawing/2014/main" id="{13E50D8F-124A-F71E-3EC9-94A54ADFFF50}"/>
                </a:ext>
              </a:extLst>
            </p:cNvPr>
            <p:cNvCxnSpPr>
              <a:cxnSpLocks/>
              <a:stCxn id="5" idx="3"/>
              <a:endCxn id="10" idx="1"/>
            </p:cNvCxnSpPr>
            <p:nvPr/>
          </p:nvCxnSpPr>
          <p:spPr>
            <a:xfrm>
              <a:off x="5634963" y="2170918"/>
              <a:ext cx="4691056" cy="3823"/>
            </a:xfrm>
            <a:prstGeom prst="line">
              <a:avLst/>
            </a:prstGeom>
            <a:ln w="28575">
              <a:solidFill>
                <a:schemeClr val="accent1">
                  <a:lumMod val="40000"/>
                  <a:lumOff val="60000"/>
                </a:schemeClr>
              </a:solidFill>
            </a:ln>
          </p:spPr>
          <p:style>
            <a:lnRef idx="1">
              <a:schemeClr val="accent3"/>
            </a:lnRef>
            <a:fillRef idx="0">
              <a:schemeClr val="accent3"/>
            </a:fillRef>
            <a:effectRef idx="0">
              <a:schemeClr val="accent3"/>
            </a:effectRef>
            <a:fontRef idx="minor">
              <a:schemeClr val="tx1"/>
            </a:fontRef>
          </p:style>
        </p:cxnSp>
        <p:sp>
          <p:nvSpPr>
            <p:cNvPr id="15" name="Vuokaaviosymboli: Vaihtoehtoinen käsittely 14">
              <a:extLst>
                <a:ext uri="{FF2B5EF4-FFF2-40B4-BE49-F238E27FC236}">
                  <a16:creationId xmlns:a16="http://schemas.microsoft.com/office/drawing/2014/main" id="{158376CC-11C0-9566-04D1-10E4DD70F761}"/>
                </a:ext>
              </a:extLst>
            </p:cNvPr>
            <p:cNvSpPr/>
            <p:nvPr/>
          </p:nvSpPr>
          <p:spPr>
            <a:xfrm>
              <a:off x="5042782" y="6340152"/>
              <a:ext cx="1450992" cy="333774"/>
            </a:xfrm>
            <a:prstGeom prst="flowChartAlternateProcess">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343841"/>
                  </a:solidFill>
                  <a:effectLst/>
                  <a:uLnTx/>
                  <a:uFillTx/>
                  <a:latin typeface="Calibri" panose="020F0502020204030204"/>
                  <a:ea typeface="+mn-ea"/>
                  <a:cs typeface="+mn-cs"/>
                </a:rPr>
                <a:t>Kun toimenpide on tehty</a:t>
              </a:r>
            </a:p>
          </p:txBody>
        </p:sp>
        <p:sp>
          <p:nvSpPr>
            <p:cNvPr id="16" name="Vuokaaviosymboli: Vaihtoehtoinen käsittely 15">
              <a:extLst>
                <a:ext uri="{FF2B5EF4-FFF2-40B4-BE49-F238E27FC236}">
                  <a16:creationId xmlns:a16="http://schemas.microsoft.com/office/drawing/2014/main" id="{8A76F7D4-7D51-95F1-D1EE-3FDF5A1779FA}"/>
                </a:ext>
              </a:extLst>
            </p:cNvPr>
            <p:cNvSpPr/>
            <p:nvPr/>
          </p:nvSpPr>
          <p:spPr>
            <a:xfrm>
              <a:off x="9345322" y="6390091"/>
              <a:ext cx="474180" cy="227818"/>
            </a:xfrm>
            <a:prstGeom prst="flowChartAlternateProcess">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343841"/>
                  </a:solidFill>
                  <a:effectLst/>
                  <a:uLnTx/>
                  <a:uFillTx/>
                  <a:latin typeface="Calibri" panose="020F0502020204030204"/>
                  <a:ea typeface="+mn-ea"/>
                  <a:cs typeface="+mn-cs"/>
                </a:rPr>
                <a:t>15.9.</a:t>
              </a:r>
            </a:p>
          </p:txBody>
        </p:sp>
        <p:cxnSp>
          <p:nvCxnSpPr>
            <p:cNvPr id="19" name="Suora yhdysviiva 18">
              <a:extLst>
                <a:ext uri="{FF2B5EF4-FFF2-40B4-BE49-F238E27FC236}">
                  <a16:creationId xmlns:a16="http://schemas.microsoft.com/office/drawing/2014/main" id="{4A31CCF2-5192-9B36-4ECB-5A0D40ADE07B}"/>
                </a:ext>
              </a:extLst>
            </p:cNvPr>
            <p:cNvCxnSpPr>
              <a:cxnSpLocks/>
              <a:stCxn id="15" idx="3"/>
              <a:endCxn id="16" idx="1"/>
            </p:cNvCxnSpPr>
            <p:nvPr/>
          </p:nvCxnSpPr>
          <p:spPr>
            <a:xfrm flipV="1">
              <a:off x="6493774" y="6504000"/>
              <a:ext cx="2851548" cy="3039"/>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1" name="Vuokaaviosymboli: Vaihtoehtoinen käsittely 20">
              <a:extLst>
                <a:ext uri="{FF2B5EF4-FFF2-40B4-BE49-F238E27FC236}">
                  <a16:creationId xmlns:a16="http://schemas.microsoft.com/office/drawing/2014/main" id="{49617C4D-FF90-A3C4-C4BF-9A7785E51203}"/>
                </a:ext>
              </a:extLst>
            </p:cNvPr>
            <p:cNvSpPr/>
            <p:nvPr/>
          </p:nvSpPr>
          <p:spPr>
            <a:xfrm>
              <a:off x="10522738" y="6317184"/>
              <a:ext cx="1099971" cy="356742"/>
            </a:xfrm>
            <a:prstGeom prst="flowChartAlternateProcess">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343841"/>
                  </a:solidFill>
                  <a:effectLst/>
                  <a:uLnTx/>
                  <a:uFillTx/>
                  <a:latin typeface="Calibri" panose="020F0502020204030204"/>
                  <a:ea typeface="+mn-ea"/>
                  <a:cs typeface="+mn-cs"/>
                </a:rPr>
                <a:t>Siemennurmet </a:t>
              </a:r>
              <a:r>
                <a:rPr lang="fi-FI" sz="1000" dirty="0">
                  <a:solidFill>
                    <a:srgbClr val="343841"/>
                  </a:solidFill>
                  <a:latin typeface="Calibri" panose="020F0502020204030204"/>
                </a:rPr>
                <a:t>kun sato korjattu</a:t>
              </a:r>
              <a:endParaRPr kumimoji="0" lang="fi-FI" sz="1000" b="0" i="0" u="none" strike="noStrike" kern="1200" cap="none" spc="0" normalizeH="0" baseline="0" noProof="0" dirty="0">
                <a:ln>
                  <a:noFill/>
                </a:ln>
                <a:solidFill>
                  <a:srgbClr val="343841"/>
                </a:solidFill>
                <a:effectLst/>
                <a:uLnTx/>
                <a:uFillTx/>
                <a:latin typeface="Calibri" panose="020F0502020204030204"/>
                <a:ea typeface="+mn-ea"/>
                <a:cs typeface="+mn-cs"/>
              </a:endParaRPr>
            </a:p>
          </p:txBody>
        </p:sp>
        <p:cxnSp>
          <p:nvCxnSpPr>
            <p:cNvPr id="22" name="Suora yhdysviiva 21">
              <a:extLst>
                <a:ext uri="{FF2B5EF4-FFF2-40B4-BE49-F238E27FC236}">
                  <a16:creationId xmlns:a16="http://schemas.microsoft.com/office/drawing/2014/main" id="{70C9B8D4-3670-0F4A-81E3-A24877F71728}"/>
                </a:ext>
              </a:extLst>
            </p:cNvPr>
            <p:cNvCxnSpPr>
              <a:cxnSpLocks/>
              <a:stCxn id="16" idx="3"/>
            </p:cNvCxnSpPr>
            <p:nvPr/>
          </p:nvCxnSpPr>
          <p:spPr>
            <a:xfrm>
              <a:off x="9819502" y="6504000"/>
              <a:ext cx="703236" cy="3905"/>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6" name="Vuokaaviosymboli: Vaihtoehtoinen käsittely 25">
              <a:extLst>
                <a:ext uri="{FF2B5EF4-FFF2-40B4-BE49-F238E27FC236}">
                  <a16:creationId xmlns:a16="http://schemas.microsoft.com/office/drawing/2014/main" id="{E14DE016-9AED-3151-41C1-EC5AA310C963}"/>
                </a:ext>
              </a:extLst>
            </p:cNvPr>
            <p:cNvSpPr/>
            <p:nvPr/>
          </p:nvSpPr>
          <p:spPr>
            <a:xfrm>
              <a:off x="10510388" y="3828871"/>
              <a:ext cx="474180" cy="222702"/>
            </a:xfrm>
            <a:prstGeom prst="flowChartAlternateProcess">
              <a:avLst/>
            </a:prstGeom>
            <a:ln>
              <a:prstDash val="solid"/>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000" dirty="0">
                  <a:solidFill>
                    <a:srgbClr val="FFFFFF"/>
                  </a:solidFill>
                  <a:latin typeface="Calibri" panose="020F0502020204030204"/>
                </a:rPr>
                <a:t>6</a:t>
              </a:r>
              <a:r>
                <a:rPr kumimoji="0" lang="fi-FI" sz="1000" b="0" i="0" u="none" strike="noStrike" kern="1200" cap="none" spc="0" normalizeH="0" baseline="0" noProof="0" dirty="0">
                  <a:ln>
                    <a:noFill/>
                  </a:ln>
                  <a:solidFill>
                    <a:srgbClr val="FFFFFF"/>
                  </a:solidFill>
                  <a:effectLst/>
                  <a:uLnTx/>
                  <a:uFillTx/>
                  <a:latin typeface="Calibri" panose="020F0502020204030204"/>
                  <a:ea typeface="+mn-ea"/>
                  <a:cs typeface="+mn-cs"/>
                </a:rPr>
                <a:t>.10.</a:t>
              </a:r>
            </a:p>
          </p:txBody>
        </p:sp>
        <p:sp>
          <p:nvSpPr>
            <p:cNvPr id="27" name="Vuokaaviosymboli: Vaihtoehtoinen käsittely 26">
              <a:extLst>
                <a:ext uri="{FF2B5EF4-FFF2-40B4-BE49-F238E27FC236}">
                  <a16:creationId xmlns:a16="http://schemas.microsoft.com/office/drawing/2014/main" id="{7B2B6499-1810-F776-E347-1D0BB6C55403}"/>
                </a:ext>
              </a:extLst>
            </p:cNvPr>
            <p:cNvSpPr/>
            <p:nvPr/>
          </p:nvSpPr>
          <p:spPr>
            <a:xfrm>
              <a:off x="7356809" y="3851049"/>
              <a:ext cx="675363" cy="220790"/>
            </a:xfrm>
            <a:prstGeom prst="flowChartAlternateProcess">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FFFFFF"/>
                  </a:solidFill>
                  <a:effectLst/>
                  <a:uLnTx/>
                  <a:uFillTx/>
                  <a:latin typeface="Calibri" panose="020F0502020204030204"/>
                  <a:ea typeface="+mn-ea"/>
                  <a:cs typeface="+mn-cs"/>
                </a:rPr>
                <a:t>Viikko 32</a:t>
              </a:r>
            </a:p>
          </p:txBody>
        </p:sp>
        <p:cxnSp>
          <p:nvCxnSpPr>
            <p:cNvPr id="29" name="Suora yhdysviiva 28">
              <a:extLst>
                <a:ext uri="{FF2B5EF4-FFF2-40B4-BE49-F238E27FC236}">
                  <a16:creationId xmlns:a16="http://schemas.microsoft.com/office/drawing/2014/main" id="{7DC5595A-D23C-56F3-EAAF-190D7BE400E1}"/>
                </a:ext>
              </a:extLst>
            </p:cNvPr>
            <p:cNvCxnSpPr>
              <a:cxnSpLocks/>
              <a:stCxn id="27" idx="3"/>
              <a:endCxn id="26" idx="1"/>
            </p:cNvCxnSpPr>
            <p:nvPr/>
          </p:nvCxnSpPr>
          <p:spPr>
            <a:xfrm flipV="1">
              <a:off x="8032172" y="3940222"/>
              <a:ext cx="2478216" cy="21222"/>
            </a:xfrm>
            <a:prstGeom prst="line">
              <a:avLst/>
            </a:prstGeom>
            <a:ln w="28575">
              <a:solidFill>
                <a:srgbClr val="0D5F2C">
                  <a:alpha val="41961"/>
                </a:srgbClr>
              </a:solidFill>
              <a:prstDash val="dash"/>
            </a:ln>
          </p:spPr>
          <p:style>
            <a:lnRef idx="1">
              <a:schemeClr val="accent3"/>
            </a:lnRef>
            <a:fillRef idx="0">
              <a:schemeClr val="accent3"/>
            </a:fillRef>
            <a:effectRef idx="0">
              <a:schemeClr val="accent3"/>
            </a:effectRef>
            <a:fontRef idx="minor">
              <a:schemeClr val="tx1"/>
            </a:fontRef>
          </p:style>
        </p:cxnSp>
        <p:sp>
          <p:nvSpPr>
            <p:cNvPr id="31" name="Vuokaaviosymboli: Vaihtoehtoinen käsittely 30">
              <a:extLst>
                <a:ext uri="{FF2B5EF4-FFF2-40B4-BE49-F238E27FC236}">
                  <a16:creationId xmlns:a16="http://schemas.microsoft.com/office/drawing/2014/main" id="{D077E883-C6DD-D395-737F-C9249936FF99}"/>
                </a:ext>
              </a:extLst>
            </p:cNvPr>
            <p:cNvSpPr/>
            <p:nvPr/>
          </p:nvSpPr>
          <p:spPr>
            <a:xfrm>
              <a:off x="5634963" y="4127021"/>
              <a:ext cx="1449315" cy="281970"/>
            </a:xfrm>
            <a:prstGeom prst="flowChartAlternateProcess">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343841"/>
                  </a:solidFill>
                  <a:effectLst/>
                  <a:uLnTx/>
                  <a:uFillTx/>
                  <a:latin typeface="Calibri" panose="020F0502020204030204"/>
                  <a:ea typeface="+mn-ea"/>
                  <a:cs typeface="+mn-cs"/>
                </a:rPr>
                <a:t>Kun kasvi on tunnistettavissa</a:t>
              </a:r>
            </a:p>
          </p:txBody>
        </p:sp>
        <p:sp>
          <p:nvSpPr>
            <p:cNvPr id="32" name="Vuokaaviosymboli: Vaihtoehtoinen käsittely 31">
              <a:extLst>
                <a:ext uri="{FF2B5EF4-FFF2-40B4-BE49-F238E27FC236}">
                  <a16:creationId xmlns:a16="http://schemas.microsoft.com/office/drawing/2014/main" id="{7887F605-BCD1-DAC7-2B79-12A662EC2980}"/>
                </a:ext>
              </a:extLst>
            </p:cNvPr>
            <p:cNvSpPr/>
            <p:nvPr/>
          </p:nvSpPr>
          <p:spPr>
            <a:xfrm>
              <a:off x="10692325" y="4168684"/>
              <a:ext cx="548105" cy="219620"/>
            </a:xfrm>
            <a:prstGeom prst="flowChartAlternateProcess">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343841"/>
                  </a:solidFill>
                  <a:effectLst/>
                  <a:uLnTx/>
                  <a:uFillTx/>
                  <a:latin typeface="Calibri" panose="020F0502020204030204"/>
                  <a:ea typeface="+mn-ea"/>
                  <a:cs typeface="+mn-cs"/>
                </a:rPr>
                <a:t>13.10.</a:t>
              </a:r>
            </a:p>
          </p:txBody>
        </p:sp>
        <p:cxnSp>
          <p:nvCxnSpPr>
            <p:cNvPr id="33" name="Suora yhdysviiva 32">
              <a:extLst>
                <a:ext uri="{FF2B5EF4-FFF2-40B4-BE49-F238E27FC236}">
                  <a16:creationId xmlns:a16="http://schemas.microsoft.com/office/drawing/2014/main" id="{4CD2DD27-AD88-643A-6E94-F679C01A8AE4}"/>
                </a:ext>
              </a:extLst>
            </p:cNvPr>
            <p:cNvCxnSpPr>
              <a:cxnSpLocks/>
              <a:stCxn id="31" idx="3"/>
              <a:endCxn id="32" idx="1"/>
            </p:cNvCxnSpPr>
            <p:nvPr/>
          </p:nvCxnSpPr>
          <p:spPr>
            <a:xfrm>
              <a:off x="7084278" y="4268006"/>
              <a:ext cx="3608047" cy="10488"/>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6" name="Vuokaaviosymboli: Vaihtoehtoinen käsittely 35">
              <a:extLst>
                <a:ext uri="{FF2B5EF4-FFF2-40B4-BE49-F238E27FC236}">
                  <a16:creationId xmlns:a16="http://schemas.microsoft.com/office/drawing/2014/main" id="{2D28434A-23BC-859B-3B8F-0AB6F229C14E}"/>
                </a:ext>
              </a:extLst>
            </p:cNvPr>
            <p:cNvSpPr/>
            <p:nvPr/>
          </p:nvSpPr>
          <p:spPr>
            <a:xfrm>
              <a:off x="7403575" y="3076681"/>
              <a:ext cx="470559" cy="232756"/>
            </a:xfrm>
            <a:prstGeom prst="flowChartAlternateProcess">
              <a:avLst/>
            </a:prstGeom>
            <a:ln>
              <a:prstDash val="solid"/>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FFFFFF"/>
                  </a:solidFill>
                  <a:effectLst/>
                  <a:uLnTx/>
                  <a:uFillTx/>
                  <a:latin typeface="Calibri" panose="020F0502020204030204"/>
                  <a:ea typeface="+mn-ea"/>
                  <a:cs typeface="+mn-cs"/>
                </a:rPr>
                <a:t>3.8</a:t>
              </a:r>
            </a:p>
          </p:txBody>
        </p:sp>
        <p:sp>
          <p:nvSpPr>
            <p:cNvPr id="37" name="Vuokaaviosymboli: Vaihtoehtoinen käsittely 36">
              <a:extLst>
                <a:ext uri="{FF2B5EF4-FFF2-40B4-BE49-F238E27FC236}">
                  <a16:creationId xmlns:a16="http://schemas.microsoft.com/office/drawing/2014/main" id="{57368031-E3AD-1877-1086-BECC7AF04ED9}"/>
                </a:ext>
              </a:extLst>
            </p:cNvPr>
            <p:cNvSpPr/>
            <p:nvPr/>
          </p:nvSpPr>
          <p:spPr>
            <a:xfrm>
              <a:off x="6536861" y="3085287"/>
              <a:ext cx="692890" cy="219697"/>
            </a:xfrm>
            <a:prstGeom prst="flowChartAlternateProcess">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FFFFFF"/>
                  </a:solidFill>
                  <a:effectLst/>
                  <a:uLnTx/>
                  <a:uFillTx/>
                  <a:latin typeface="Calibri" panose="020F0502020204030204"/>
                  <a:ea typeface="+mn-ea"/>
                  <a:cs typeface="+mn-cs"/>
                </a:rPr>
                <a:t>Viikko 31</a:t>
              </a:r>
            </a:p>
          </p:txBody>
        </p:sp>
        <p:cxnSp>
          <p:nvCxnSpPr>
            <p:cNvPr id="38" name="Suora yhdysviiva 37">
              <a:extLst>
                <a:ext uri="{FF2B5EF4-FFF2-40B4-BE49-F238E27FC236}">
                  <a16:creationId xmlns:a16="http://schemas.microsoft.com/office/drawing/2014/main" id="{6A0D84C7-417D-92C8-19DA-18E4745C7802}"/>
                </a:ext>
              </a:extLst>
            </p:cNvPr>
            <p:cNvCxnSpPr>
              <a:cxnSpLocks/>
              <a:stCxn id="37" idx="3"/>
              <a:endCxn id="36" idx="1"/>
            </p:cNvCxnSpPr>
            <p:nvPr/>
          </p:nvCxnSpPr>
          <p:spPr>
            <a:xfrm flipV="1">
              <a:off x="7229751" y="3193059"/>
              <a:ext cx="173824" cy="2077"/>
            </a:xfrm>
            <a:prstGeom prst="line">
              <a:avLst/>
            </a:prstGeom>
            <a:ln w="28575">
              <a:prstDash val="solid"/>
            </a:ln>
          </p:spPr>
          <p:style>
            <a:lnRef idx="1">
              <a:schemeClr val="accent3"/>
            </a:lnRef>
            <a:fillRef idx="0">
              <a:schemeClr val="accent3"/>
            </a:fillRef>
            <a:effectRef idx="0">
              <a:schemeClr val="accent3"/>
            </a:effectRef>
            <a:fontRef idx="minor">
              <a:schemeClr val="tx1"/>
            </a:fontRef>
          </p:style>
        </p:cxnSp>
        <p:sp>
          <p:nvSpPr>
            <p:cNvPr id="39" name="Vuokaaviosymboli: Vaihtoehtoinen käsittely 38">
              <a:extLst>
                <a:ext uri="{FF2B5EF4-FFF2-40B4-BE49-F238E27FC236}">
                  <a16:creationId xmlns:a16="http://schemas.microsoft.com/office/drawing/2014/main" id="{8343CECB-4486-BCCC-6A12-1108B7BBB6B9}"/>
                </a:ext>
              </a:extLst>
            </p:cNvPr>
            <p:cNvSpPr/>
            <p:nvPr/>
          </p:nvSpPr>
          <p:spPr>
            <a:xfrm>
              <a:off x="7391284" y="3403195"/>
              <a:ext cx="469624" cy="232756"/>
            </a:xfrm>
            <a:prstGeom prst="flowChartAlternateProcess">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343841"/>
                  </a:solidFill>
                  <a:effectLst/>
                  <a:uLnTx/>
                  <a:uFillTx/>
                  <a:latin typeface="Calibri" panose="020F0502020204030204"/>
                  <a:ea typeface="+mn-ea"/>
                  <a:cs typeface="+mn-cs"/>
                </a:rPr>
                <a:t>1.8.</a:t>
              </a:r>
            </a:p>
          </p:txBody>
        </p:sp>
        <p:sp>
          <p:nvSpPr>
            <p:cNvPr id="40" name="Vuokaaviosymboli: Vaihtoehtoinen käsittely 39">
              <a:extLst>
                <a:ext uri="{FF2B5EF4-FFF2-40B4-BE49-F238E27FC236}">
                  <a16:creationId xmlns:a16="http://schemas.microsoft.com/office/drawing/2014/main" id="{11A02B6F-33F6-7859-57C0-11558A1E3994}"/>
                </a:ext>
              </a:extLst>
            </p:cNvPr>
            <p:cNvSpPr/>
            <p:nvPr/>
          </p:nvSpPr>
          <p:spPr>
            <a:xfrm>
              <a:off x="10692326" y="3396078"/>
              <a:ext cx="548105" cy="262175"/>
            </a:xfrm>
            <a:prstGeom prst="flowChartAlternateProcess">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343841"/>
                  </a:solidFill>
                  <a:effectLst/>
                  <a:uLnTx/>
                  <a:uFillTx/>
                  <a:latin typeface="Calibri" panose="020F0502020204030204"/>
                  <a:ea typeface="+mn-ea"/>
                  <a:cs typeface="+mn-cs"/>
                </a:rPr>
                <a:t>13.10.</a:t>
              </a:r>
            </a:p>
          </p:txBody>
        </p:sp>
        <p:cxnSp>
          <p:nvCxnSpPr>
            <p:cNvPr id="41" name="Suora yhdysviiva 40">
              <a:extLst>
                <a:ext uri="{FF2B5EF4-FFF2-40B4-BE49-F238E27FC236}">
                  <a16:creationId xmlns:a16="http://schemas.microsoft.com/office/drawing/2014/main" id="{1501400B-19AC-4AEA-BA06-248DCB6A5C7D}"/>
                </a:ext>
              </a:extLst>
            </p:cNvPr>
            <p:cNvCxnSpPr>
              <a:cxnSpLocks/>
              <a:stCxn id="39" idx="3"/>
              <a:endCxn id="40" idx="1"/>
            </p:cNvCxnSpPr>
            <p:nvPr/>
          </p:nvCxnSpPr>
          <p:spPr>
            <a:xfrm>
              <a:off x="7860908" y="3519573"/>
              <a:ext cx="2831418" cy="7593"/>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67" name="Vuokaaviosymboli: Vaihtoehtoinen käsittely 66">
              <a:extLst>
                <a:ext uri="{FF2B5EF4-FFF2-40B4-BE49-F238E27FC236}">
                  <a16:creationId xmlns:a16="http://schemas.microsoft.com/office/drawing/2014/main" id="{ADBF0980-10FE-C773-8838-769E1E57FB61}"/>
                </a:ext>
              </a:extLst>
            </p:cNvPr>
            <p:cNvSpPr/>
            <p:nvPr/>
          </p:nvSpPr>
          <p:spPr>
            <a:xfrm>
              <a:off x="8862833" y="4628108"/>
              <a:ext cx="462068" cy="208726"/>
            </a:xfrm>
            <a:prstGeom prst="flowChartAlternateProcess">
              <a:avLst/>
            </a:prstGeom>
            <a:ln>
              <a:prstDash val="solid"/>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000" dirty="0">
                  <a:solidFill>
                    <a:srgbClr val="FFFFFF"/>
                  </a:solidFill>
                  <a:latin typeface="Calibri" panose="020F0502020204030204"/>
                </a:rPr>
                <a:t>3</a:t>
              </a:r>
              <a:r>
                <a:rPr kumimoji="0" lang="fi-FI" sz="1000" b="0" i="0" u="none" strike="noStrike" kern="1200" cap="none" spc="0" normalizeH="0" baseline="0" noProof="0" dirty="0">
                  <a:ln>
                    <a:noFill/>
                  </a:ln>
                  <a:solidFill>
                    <a:srgbClr val="FFFFFF"/>
                  </a:solidFill>
                  <a:effectLst/>
                  <a:uLnTx/>
                  <a:uFillTx/>
                  <a:latin typeface="Calibri" panose="020F0502020204030204"/>
                  <a:ea typeface="+mn-ea"/>
                  <a:cs typeface="+mn-cs"/>
                </a:rPr>
                <a:t>.9.</a:t>
              </a:r>
            </a:p>
          </p:txBody>
        </p:sp>
        <p:sp>
          <p:nvSpPr>
            <p:cNvPr id="68" name="Vuokaaviosymboli: Vaihtoehtoinen käsittely 67">
              <a:extLst>
                <a:ext uri="{FF2B5EF4-FFF2-40B4-BE49-F238E27FC236}">
                  <a16:creationId xmlns:a16="http://schemas.microsoft.com/office/drawing/2014/main" id="{30D8A97A-A074-D05B-8164-3799B634588A}"/>
                </a:ext>
              </a:extLst>
            </p:cNvPr>
            <p:cNvSpPr/>
            <p:nvPr/>
          </p:nvSpPr>
          <p:spPr>
            <a:xfrm>
              <a:off x="7691719" y="4628108"/>
              <a:ext cx="704136" cy="195729"/>
            </a:xfrm>
            <a:prstGeom prst="flowChartAlternateProcess">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FFFFFF"/>
                  </a:solidFill>
                  <a:effectLst/>
                  <a:uLnTx/>
                  <a:uFillTx/>
                  <a:latin typeface="Calibri" panose="020F0502020204030204"/>
                  <a:ea typeface="+mn-ea"/>
                  <a:cs typeface="+mn-cs"/>
                </a:rPr>
                <a:t>Viikko 34</a:t>
              </a:r>
            </a:p>
          </p:txBody>
        </p:sp>
        <p:cxnSp>
          <p:nvCxnSpPr>
            <p:cNvPr id="69" name="Suora yhdysviiva 68">
              <a:extLst>
                <a:ext uri="{FF2B5EF4-FFF2-40B4-BE49-F238E27FC236}">
                  <a16:creationId xmlns:a16="http://schemas.microsoft.com/office/drawing/2014/main" id="{9267F64A-AAE0-CCBD-5FB4-EFC1093DFA3E}"/>
                </a:ext>
              </a:extLst>
            </p:cNvPr>
            <p:cNvCxnSpPr>
              <a:cxnSpLocks/>
              <a:stCxn id="68" idx="3"/>
              <a:endCxn id="67" idx="1"/>
            </p:cNvCxnSpPr>
            <p:nvPr/>
          </p:nvCxnSpPr>
          <p:spPr>
            <a:xfrm>
              <a:off x="8395855" y="4725973"/>
              <a:ext cx="466978" cy="6498"/>
            </a:xfrm>
            <a:prstGeom prst="line">
              <a:avLst/>
            </a:prstGeom>
            <a:ln w="28575">
              <a:prstDash val="solid"/>
            </a:ln>
          </p:spPr>
          <p:style>
            <a:lnRef idx="1">
              <a:schemeClr val="accent3"/>
            </a:lnRef>
            <a:fillRef idx="0">
              <a:schemeClr val="accent3"/>
            </a:fillRef>
            <a:effectRef idx="0">
              <a:schemeClr val="accent3"/>
            </a:effectRef>
            <a:fontRef idx="minor">
              <a:schemeClr val="tx1"/>
            </a:fontRef>
          </p:style>
        </p:cxnSp>
        <p:sp>
          <p:nvSpPr>
            <p:cNvPr id="70" name="Vuokaaviosymboli: Vaihtoehtoinen käsittely 69">
              <a:extLst>
                <a:ext uri="{FF2B5EF4-FFF2-40B4-BE49-F238E27FC236}">
                  <a16:creationId xmlns:a16="http://schemas.microsoft.com/office/drawing/2014/main" id="{9BD0D279-5F1D-59A5-0363-83E41912FB56}"/>
                </a:ext>
              </a:extLst>
            </p:cNvPr>
            <p:cNvSpPr/>
            <p:nvPr/>
          </p:nvSpPr>
          <p:spPr>
            <a:xfrm>
              <a:off x="8853888" y="4985395"/>
              <a:ext cx="462068" cy="209296"/>
            </a:xfrm>
            <a:prstGeom prst="flowChartAlternateProcess">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343841"/>
                  </a:solidFill>
                  <a:effectLst/>
                  <a:uLnTx/>
                  <a:uFillTx/>
                  <a:latin typeface="Calibri" panose="020F0502020204030204"/>
                  <a:ea typeface="+mn-ea"/>
                  <a:cs typeface="+mn-cs"/>
                </a:rPr>
                <a:t>1.9.</a:t>
              </a:r>
            </a:p>
          </p:txBody>
        </p:sp>
        <p:sp>
          <p:nvSpPr>
            <p:cNvPr id="71" name="Vuokaaviosymboli: Vaihtoehtoinen käsittely 70">
              <a:extLst>
                <a:ext uri="{FF2B5EF4-FFF2-40B4-BE49-F238E27FC236}">
                  <a16:creationId xmlns:a16="http://schemas.microsoft.com/office/drawing/2014/main" id="{1F8BD116-584F-D2F2-AA85-C78842DD44BA}"/>
                </a:ext>
              </a:extLst>
            </p:cNvPr>
            <p:cNvSpPr/>
            <p:nvPr/>
          </p:nvSpPr>
          <p:spPr>
            <a:xfrm>
              <a:off x="10720878" y="4980233"/>
              <a:ext cx="530207" cy="219620"/>
            </a:xfrm>
            <a:prstGeom prst="flowChartAlternateProcess">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343841"/>
                  </a:solidFill>
                  <a:effectLst/>
                  <a:uLnTx/>
                  <a:uFillTx/>
                  <a:latin typeface="Calibri" panose="020F0502020204030204"/>
                  <a:ea typeface="+mn-ea"/>
                  <a:cs typeface="+mn-cs"/>
                </a:rPr>
                <a:t>13.10.</a:t>
              </a:r>
            </a:p>
          </p:txBody>
        </p:sp>
        <p:cxnSp>
          <p:nvCxnSpPr>
            <p:cNvPr id="72" name="Suora yhdysviiva 71">
              <a:extLst>
                <a:ext uri="{FF2B5EF4-FFF2-40B4-BE49-F238E27FC236}">
                  <a16:creationId xmlns:a16="http://schemas.microsoft.com/office/drawing/2014/main" id="{7B1698AF-A1BB-FC06-3515-C66E27945051}"/>
                </a:ext>
              </a:extLst>
            </p:cNvPr>
            <p:cNvCxnSpPr>
              <a:cxnSpLocks/>
              <a:stCxn id="70" idx="3"/>
              <a:endCxn id="71" idx="1"/>
            </p:cNvCxnSpPr>
            <p:nvPr/>
          </p:nvCxnSpPr>
          <p:spPr>
            <a:xfrm>
              <a:off x="9315956" y="5090043"/>
              <a:ext cx="1404922"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73" name="Vuokaaviosymboli: Vaihtoehtoinen käsittely 72">
              <a:extLst>
                <a:ext uri="{FF2B5EF4-FFF2-40B4-BE49-F238E27FC236}">
                  <a16:creationId xmlns:a16="http://schemas.microsoft.com/office/drawing/2014/main" id="{3B63F664-1AE7-1598-D585-F0FFD2C791B6}"/>
                </a:ext>
              </a:extLst>
            </p:cNvPr>
            <p:cNvSpPr/>
            <p:nvPr/>
          </p:nvSpPr>
          <p:spPr>
            <a:xfrm>
              <a:off x="9474405" y="5413227"/>
              <a:ext cx="482850" cy="208726"/>
            </a:xfrm>
            <a:prstGeom prst="flowChartAlternateProcess">
              <a:avLst/>
            </a:prstGeom>
            <a:ln>
              <a:prstDash val="solid"/>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FFFFFF"/>
                  </a:solidFill>
                  <a:effectLst/>
                  <a:uLnTx/>
                  <a:uFillTx/>
                  <a:latin typeface="Calibri" panose="020F0502020204030204"/>
                  <a:ea typeface="+mn-ea"/>
                  <a:cs typeface="+mn-cs"/>
                </a:rPr>
                <a:t>18.9.</a:t>
              </a:r>
            </a:p>
          </p:txBody>
        </p:sp>
        <p:sp>
          <p:nvSpPr>
            <p:cNvPr id="74" name="Vuokaaviosymboli: Vaihtoehtoinen käsittely 73">
              <a:extLst>
                <a:ext uri="{FF2B5EF4-FFF2-40B4-BE49-F238E27FC236}">
                  <a16:creationId xmlns:a16="http://schemas.microsoft.com/office/drawing/2014/main" id="{AC101B6C-609F-2B83-9F17-C46CC9CD52FF}"/>
                </a:ext>
              </a:extLst>
            </p:cNvPr>
            <p:cNvSpPr/>
            <p:nvPr/>
          </p:nvSpPr>
          <p:spPr>
            <a:xfrm>
              <a:off x="8081506" y="5424562"/>
              <a:ext cx="704136" cy="194536"/>
            </a:xfrm>
            <a:prstGeom prst="flowChartAlternateProcess">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FFFFFF"/>
                  </a:solidFill>
                  <a:effectLst/>
                  <a:uLnTx/>
                  <a:uFillTx/>
                  <a:latin typeface="Calibri" panose="020F0502020204030204"/>
                  <a:ea typeface="+mn-ea"/>
                  <a:cs typeface="+mn-cs"/>
                </a:rPr>
                <a:t>Viikko 35</a:t>
              </a:r>
            </a:p>
          </p:txBody>
        </p:sp>
        <p:cxnSp>
          <p:nvCxnSpPr>
            <p:cNvPr id="75" name="Suora yhdysviiva 74">
              <a:extLst>
                <a:ext uri="{FF2B5EF4-FFF2-40B4-BE49-F238E27FC236}">
                  <a16:creationId xmlns:a16="http://schemas.microsoft.com/office/drawing/2014/main" id="{357859EE-FE47-1B73-72AD-81795C9C23C8}"/>
                </a:ext>
              </a:extLst>
            </p:cNvPr>
            <p:cNvCxnSpPr>
              <a:cxnSpLocks/>
              <a:stCxn id="74" idx="3"/>
              <a:endCxn id="73" idx="1"/>
            </p:cNvCxnSpPr>
            <p:nvPr/>
          </p:nvCxnSpPr>
          <p:spPr>
            <a:xfrm flipV="1">
              <a:off x="8785642" y="5517590"/>
              <a:ext cx="688763" cy="4240"/>
            </a:xfrm>
            <a:prstGeom prst="line">
              <a:avLst/>
            </a:prstGeom>
            <a:ln w="28575">
              <a:prstDash val="solid"/>
            </a:ln>
          </p:spPr>
          <p:style>
            <a:lnRef idx="1">
              <a:schemeClr val="accent3"/>
            </a:lnRef>
            <a:fillRef idx="0">
              <a:schemeClr val="accent3"/>
            </a:fillRef>
            <a:effectRef idx="0">
              <a:schemeClr val="accent3"/>
            </a:effectRef>
            <a:fontRef idx="minor">
              <a:schemeClr val="tx1"/>
            </a:fontRef>
          </p:style>
        </p:cxnSp>
        <p:sp>
          <p:nvSpPr>
            <p:cNvPr id="76" name="Vuokaaviosymboli: Vaihtoehtoinen käsittely 75">
              <a:extLst>
                <a:ext uri="{FF2B5EF4-FFF2-40B4-BE49-F238E27FC236}">
                  <a16:creationId xmlns:a16="http://schemas.microsoft.com/office/drawing/2014/main" id="{FF26F0E1-366D-8E18-484B-F5FE8596A649}"/>
                </a:ext>
              </a:extLst>
            </p:cNvPr>
            <p:cNvSpPr/>
            <p:nvPr/>
          </p:nvSpPr>
          <p:spPr>
            <a:xfrm>
              <a:off x="9417109" y="5672058"/>
              <a:ext cx="474159" cy="208725"/>
            </a:xfrm>
            <a:prstGeom prst="flowChartAlternateProcess">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343841"/>
                  </a:solidFill>
                  <a:effectLst/>
                  <a:uLnTx/>
                  <a:uFillTx/>
                  <a:latin typeface="Calibri" panose="020F0502020204030204"/>
                  <a:ea typeface="+mn-ea"/>
                  <a:cs typeface="+mn-cs"/>
                </a:rPr>
                <a:t>16.9.</a:t>
              </a:r>
            </a:p>
          </p:txBody>
        </p:sp>
        <p:sp>
          <p:nvSpPr>
            <p:cNvPr id="77" name="Vuokaaviosymboli: Vaihtoehtoinen käsittely 76">
              <a:extLst>
                <a:ext uri="{FF2B5EF4-FFF2-40B4-BE49-F238E27FC236}">
                  <a16:creationId xmlns:a16="http://schemas.microsoft.com/office/drawing/2014/main" id="{6D0DA163-22B6-E450-F255-896862BC65A7}"/>
                </a:ext>
              </a:extLst>
            </p:cNvPr>
            <p:cNvSpPr/>
            <p:nvPr/>
          </p:nvSpPr>
          <p:spPr>
            <a:xfrm>
              <a:off x="10718051" y="5662982"/>
              <a:ext cx="533034" cy="226876"/>
            </a:xfrm>
            <a:prstGeom prst="flowChartAlternateProcess">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343841"/>
                  </a:solidFill>
                  <a:effectLst/>
                  <a:uLnTx/>
                  <a:uFillTx/>
                  <a:latin typeface="Calibri" panose="020F0502020204030204"/>
                  <a:ea typeface="+mn-ea"/>
                  <a:cs typeface="+mn-cs"/>
                </a:rPr>
                <a:t>13.10.</a:t>
              </a:r>
            </a:p>
          </p:txBody>
        </p:sp>
        <p:cxnSp>
          <p:nvCxnSpPr>
            <p:cNvPr id="78" name="Suora yhdysviiva 77">
              <a:extLst>
                <a:ext uri="{FF2B5EF4-FFF2-40B4-BE49-F238E27FC236}">
                  <a16:creationId xmlns:a16="http://schemas.microsoft.com/office/drawing/2014/main" id="{D1C01243-6554-EE01-CED9-5D5341A5B507}"/>
                </a:ext>
              </a:extLst>
            </p:cNvPr>
            <p:cNvCxnSpPr>
              <a:cxnSpLocks/>
              <a:stCxn id="76" idx="3"/>
              <a:endCxn id="77" idx="1"/>
            </p:cNvCxnSpPr>
            <p:nvPr/>
          </p:nvCxnSpPr>
          <p:spPr>
            <a:xfrm flipV="1">
              <a:off x="9891268" y="5776420"/>
              <a:ext cx="826783" cy="1"/>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12" name="Vuokaaviosymboli: Vaihtoehtoinen käsittely 111">
              <a:extLst>
                <a:ext uri="{FF2B5EF4-FFF2-40B4-BE49-F238E27FC236}">
                  <a16:creationId xmlns:a16="http://schemas.microsoft.com/office/drawing/2014/main" id="{EC93E6B2-48EF-421C-6685-B595C2B7AE55}"/>
                </a:ext>
              </a:extLst>
            </p:cNvPr>
            <p:cNvSpPr/>
            <p:nvPr/>
          </p:nvSpPr>
          <p:spPr>
            <a:xfrm>
              <a:off x="7378058" y="2441273"/>
              <a:ext cx="482850" cy="208726"/>
            </a:xfrm>
            <a:prstGeom prst="flowChartAlternateProcess">
              <a:avLst/>
            </a:prstGeom>
            <a:ln>
              <a:prstDash val="solid"/>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FFFFFF"/>
                  </a:solidFill>
                  <a:effectLst/>
                  <a:uLnTx/>
                  <a:uFillTx/>
                  <a:latin typeface="Calibri" panose="020F0502020204030204"/>
                  <a:ea typeface="+mn-ea"/>
                  <a:cs typeface="+mn-cs"/>
                </a:rPr>
                <a:t>3.8.</a:t>
              </a:r>
            </a:p>
          </p:txBody>
        </p:sp>
        <p:sp>
          <p:nvSpPr>
            <p:cNvPr id="113" name="Vuokaaviosymboli: Vaihtoehtoinen käsittely 112">
              <a:extLst>
                <a:ext uri="{FF2B5EF4-FFF2-40B4-BE49-F238E27FC236}">
                  <a16:creationId xmlns:a16="http://schemas.microsoft.com/office/drawing/2014/main" id="{0067B596-C60D-8E14-41A6-129EC6374CFE}"/>
                </a:ext>
              </a:extLst>
            </p:cNvPr>
            <p:cNvSpPr/>
            <p:nvPr/>
          </p:nvSpPr>
          <p:spPr>
            <a:xfrm>
              <a:off x="6536861" y="2440783"/>
              <a:ext cx="692890" cy="208726"/>
            </a:xfrm>
            <a:prstGeom prst="flowChartAlternateProcess">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FFFFFF"/>
                  </a:solidFill>
                  <a:effectLst/>
                  <a:uLnTx/>
                  <a:uFillTx/>
                  <a:latin typeface="Calibri" panose="020F0502020204030204"/>
                  <a:ea typeface="+mn-ea"/>
                  <a:cs typeface="+mn-cs"/>
                </a:rPr>
                <a:t>Viikko 31</a:t>
              </a:r>
            </a:p>
          </p:txBody>
        </p:sp>
        <p:cxnSp>
          <p:nvCxnSpPr>
            <p:cNvPr id="114" name="Suora yhdysviiva 113">
              <a:extLst>
                <a:ext uri="{FF2B5EF4-FFF2-40B4-BE49-F238E27FC236}">
                  <a16:creationId xmlns:a16="http://schemas.microsoft.com/office/drawing/2014/main" id="{52E8C067-4FDC-7990-0F78-C7A89B63B617}"/>
                </a:ext>
              </a:extLst>
            </p:cNvPr>
            <p:cNvCxnSpPr>
              <a:cxnSpLocks/>
              <a:stCxn id="113" idx="3"/>
              <a:endCxn id="112" idx="1"/>
            </p:cNvCxnSpPr>
            <p:nvPr/>
          </p:nvCxnSpPr>
          <p:spPr>
            <a:xfrm>
              <a:off x="7229751" y="2545146"/>
              <a:ext cx="148307" cy="490"/>
            </a:xfrm>
            <a:prstGeom prst="line">
              <a:avLst/>
            </a:prstGeom>
            <a:ln w="28575">
              <a:prstDash val="solid"/>
            </a:ln>
          </p:spPr>
          <p:style>
            <a:lnRef idx="1">
              <a:schemeClr val="accent3"/>
            </a:lnRef>
            <a:fillRef idx="0">
              <a:schemeClr val="accent3"/>
            </a:fillRef>
            <a:effectRef idx="0">
              <a:schemeClr val="accent3"/>
            </a:effectRef>
            <a:fontRef idx="minor">
              <a:schemeClr val="tx1"/>
            </a:fontRef>
          </p:style>
        </p:cxnSp>
        <p:sp>
          <p:nvSpPr>
            <p:cNvPr id="115" name="Vuokaaviosymboli: Vaihtoehtoinen käsittely 114">
              <a:extLst>
                <a:ext uri="{FF2B5EF4-FFF2-40B4-BE49-F238E27FC236}">
                  <a16:creationId xmlns:a16="http://schemas.microsoft.com/office/drawing/2014/main" id="{C60C80DC-67D7-8A6D-A9FA-15E6804F8FEE}"/>
                </a:ext>
              </a:extLst>
            </p:cNvPr>
            <p:cNvSpPr/>
            <p:nvPr/>
          </p:nvSpPr>
          <p:spPr>
            <a:xfrm>
              <a:off x="7356809" y="2717801"/>
              <a:ext cx="474159" cy="208725"/>
            </a:xfrm>
            <a:prstGeom prst="flowChartAlternateProcess">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343841"/>
                  </a:solidFill>
                  <a:effectLst/>
                  <a:uLnTx/>
                  <a:uFillTx/>
                  <a:latin typeface="Calibri" panose="020F0502020204030204"/>
                  <a:ea typeface="+mn-ea"/>
                  <a:cs typeface="+mn-cs"/>
                </a:rPr>
                <a:t>1.8.</a:t>
              </a:r>
            </a:p>
          </p:txBody>
        </p:sp>
        <p:sp>
          <p:nvSpPr>
            <p:cNvPr id="116" name="Vuokaaviosymboli: Vaihtoehtoinen käsittely 115">
              <a:extLst>
                <a:ext uri="{FF2B5EF4-FFF2-40B4-BE49-F238E27FC236}">
                  <a16:creationId xmlns:a16="http://schemas.microsoft.com/office/drawing/2014/main" id="{2E13EBBD-BBCC-C96F-A438-A8EB040F4BCB}"/>
                </a:ext>
              </a:extLst>
            </p:cNvPr>
            <p:cNvSpPr/>
            <p:nvPr/>
          </p:nvSpPr>
          <p:spPr>
            <a:xfrm>
              <a:off x="10707397" y="2696761"/>
              <a:ext cx="533034" cy="239175"/>
            </a:xfrm>
            <a:prstGeom prst="flowChartAlternateProcess">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chemeClr val="tx1"/>
                  </a:solidFill>
                  <a:effectLst/>
                  <a:uLnTx/>
                  <a:uFillTx/>
                  <a:latin typeface="Calibri" panose="020F0502020204030204"/>
                  <a:ea typeface="+mn-ea"/>
                  <a:cs typeface="+mn-cs"/>
                </a:rPr>
                <a:t>13.10.</a:t>
              </a:r>
            </a:p>
          </p:txBody>
        </p:sp>
        <p:cxnSp>
          <p:nvCxnSpPr>
            <p:cNvPr id="117" name="Suora yhdysviiva 116">
              <a:extLst>
                <a:ext uri="{FF2B5EF4-FFF2-40B4-BE49-F238E27FC236}">
                  <a16:creationId xmlns:a16="http://schemas.microsoft.com/office/drawing/2014/main" id="{1EA3EAD6-1ADD-9D45-C0B3-46A823D0A126}"/>
                </a:ext>
              </a:extLst>
            </p:cNvPr>
            <p:cNvCxnSpPr>
              <a:cxnSpLocks/>
              <a:stCxn id="115" idx="3"/>
              <a:endCxn id="116" idx="1"/>
            </p:cNvCxnSpPr>
            <p:nvPr/>
          </p:nvCxnSpPr>
          <p:spPr>
            <a:xfrm flipV="1">
              <a:off x="7830968" y="2816349"/>
              <a:ext cx="2876429" cy="5815"/>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8" name="Vuokaaviosymboli: Vaihtoehtoinen käsittely 27">
              <a:extLst>
                <a:ext uri="{FF2B5EF4-FFF2-40B4-BE49-F238E27FC236}">
                  <a16:creationId xmlns:a16="http://schemas.microsoft.com/office/drawing/2014/main" id="{58805D0F-7DFC-4952-1EBF-C047D167482D}"/>
                </a:ext>
              </a:extLst>
            </p:cNvPr>
            <p:cNvSpPr/>
            <p:nvPr/>
          </p:nvSpPr>
          <p:spPr>
            <a:xfrm>
              <a:off x="10522738" y="6035363"/>
              <a:ext cx="474180" cy="232218"/>
            </a:xfrm>
            <a:prstGeom prst="flowChartAlternateProcess">
              <a:avLst/>
            </a:prstGeom>
            <a:ln>
              <a:prstDash val="solid"/>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FFFFFF"/>
                  </a:solidFill>
                  <a:effectLst/>
                  <a:uLnTx/>
                  <a:uFillTx/>
                  <a:latin typeface="Calibri" panose="020F0502020204030204"/>
                  <a:ea typeface="+mn-ea"/>
                  <a:cs typeface="+mn-cs"/>
                </a:rPr>
                <a:t>6.10.</a:t>
              </a:r>
            </a:p>
          </p:txBody>
        </p:sp>
        <p:sp>
          <p:nvSpPr>
            <p:cNvPr id="30" name="Vuokaaviosymboli: Vaihtoehtoinen käsittely 29">
              <a:extLst>
                <a:ext uri="{FF2B5EF4-FFF2-40B4-BE49-F238E27FC236}">
                  <a16:creationId xmlns:a16="http://schemas.microsoft.com/office/drawing/2014/main" id="{7BA6BBB8-2E93-24D2-9285-EAAAAC449DA6}"/>
                </a:ext>
              </a:extLst>
            </p:cNvPr>
            <p:cNvSpPr/>
            <p:nvPr/>
          </p:nvSpPr>
          <p:spPr>
            <a:xfrm>
              <a:off x="8081506" y="6024698"/>
              <a:ext cx="704135" cy="207517"/>
            </a:xfrm>
            <a:prstGeom prst="flowChartAlternateProcess">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FFFFFF"/>
                  </a:solidFill>
                  <a:effectLst/>
                  <a:uLnTx/>
                  <a:uFillTx/>
                  <a:latin typeface="Calibri" panose="020F0502020204030204"/>
                  <a:ea typeface="+mn-ea"/>
                  <a:cs typeface="+mn-cs"/>
                </a:rPr>
                <a:t>Viikko 35</a:t>
              </a:r>
            </a:p>
          </p:txBody>
        </p:sp>
        <p:cxnSp>
          <p:nvCxnSpPr>
            <p:cNvPr id="34" name="Suora yhdysviiva 33">
              <a:extLst>
                <a:ext uri="{FF2B5EF4-FFF2-40B4-BE49-F238E27FC236}">
                  <a16:creationId xmlns:a16="http://schemas.microsoft.com/office/drawing/2014/main" id="{3F1CE637-4F1B-5842-96A4-6DED913F0D9E}"/>
                </a:ext>
              </a:extLst>
            </p:cNvPr>
            <p:cNvCxnSpPr>
              <a:cxnSpLocks/>
              <a:stCxn id="30" idx="3"/>
              <a:endCxn id="28" idx="1"/>
            </p:cNvCxnSpPr>
            <p:nvPr/>
          </p:nvCxnSpPr>
          <p:spPr>
            <a:xfrm>
              <a:off x="8785641" y="6128457"/>
              <a:ext cx="1737097" cy="23015"/>
            </a:xfrm>
            <a:prstGeom prst="line">
              <a:avLst/>
            </a:prstGeom>
            <a:ln w="28575">
              <a:solidFill>
                <a:srgbClr val="0D5F2C">
                  <a:alpha val="41961"/>
                </a:srgbClr>
              </a:solidFill>
              <a:prstDash val="dash"/>
            </a:ln>
          </p:spPr>
          <p:style>
            <a:lnRef idx="1">
              <a:schemeClr val="accent3"/>
            </a:lnRef>
            <a:fillRef idx="0">
              <a:schemeClr val="accent3"/>
            </a:fillRef>
            <a:effectRef idx="0">
              <a:schemeClr val="accent3"/>
            </a:effectRef>
            <a:fontRef idx="minor">
              <a:schemeClr val="tx1"/>
            </a:fontRef>
          </p:style>
        </p:cxnSp>
        <p:sp>
          <p:nvSpPr>
            <p:cNvPr id="3" name="Vuokaaviosymboli: Vaihtoehtoinen käsittely 2">
              <a:extLst>
                <a:ext uri="{FF2B5EF4-FFF2-40B4-BE49-F238E27FC236}">
                  <a16:creationId xmlns:a16="http://schemas.microsoft.com/office/drawing/2014/main" id="{79C3D17B-AAAA-6537-1ED2-85CE5A78D20F}"/>
                </a:ext>
              </a:extLst>
            </p:cNvPr>
            <p:cNvSpPr/>
            <p:nvPr/>
          </p:nvSpPr>
          <p:spPr>
            <a:xfrm flipH="1">
              <a:off x="10516432" y="5408450"/>
              <a:ext cx="486792" cy="213503"/>
            </a:xfrm>
            <a:prstGeom prst="flowChartAlternateProcess">
              <a:avLst/>
            </a:prstGeom>
            <a:ln>
              <a:prstDash val="solid"/>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FFFFFF"/>
                  </a:solidFill>
                  <a:effectLst/>
                  <a:uLnTx/>
                  <a:uFillTx/>
                  <a:latin typeface="Calibri" panose="020F0502020204030204"/>
                  <a:ea typeface="+mn-ea"/>
                  <a:cs typeface="+mn-cs"/>
                </a:rPr>
                <a:t>6.10.</a:t>
              </a:r>
            </a:p>
          </p:txBody>
        </p:sp>
        <p:cxnSp>
          <p:nvCxnSpPr>
            <p:cNvPr id="13" name="Suora yhdysviiva 12">
              <a:extLst>
                <a:ext uri="{FF2B5EF4-FFF2-40B4-BE49-F238E27FC236}">
                  <a16:creationId xmlns:a16="http://schemas.microsoft.com/office/drawing/2014/main" id="{1C9FB54C-26A8-CDAC-D661-4F51822F681B}"/>
                </a:ext>
              </a:extLst>
            </p:cNvPr>
            <p:cNvCxnSpPr>
              <a:cxnSpLocks/>
              <a:stCxn id="73" idx="3"/>
              <a:endCxn id="3" idx="3"/>
            </p:cNvCxnSpPr>
            <p:nvPr/>
          </p:nvCxnSpPr>
          <p:spPr>
            <a:xfrm flipV="1">
              <a:off x="9957255" y="5515202"/>
              <a:ext cx="559177" cy="2388"/>
            </a:xfrm>
            <a:prstGeom prst="line">
              <a:avLst/>
            </a:prstGeom>
            <a:ln w="28575">
              <a:solidFill>
                <a:srgbClr val="0D5F2C">
                  <a:alpha val="41961"/>
                </a:srgbClr>
              </a:solidFill>
              <a:prstDash val="dash"/>
            </a:ln>
          </p:spPr>
          <p:style>
            <a:lnRef idx="1">
              <a:schemeClr val="accent3"/>
            </a:lnRef>
            <a:fillRef idx="0">
              <a:schemeClr val="accent3"/>
            </a:fillRef>
            <a:effectRef idx="0">
              <a:schemeClr val="accent3"/>
            </a:effectRef>
            <a:fontRef idx="minor">
              <a:schemeClr val="tx1"/>
            </a:fontRef>
          </p:style>
        </p:cxnSp>
        <p:sp>
          <p:nvSpPr>
            <p:cNvPr id="14" name="Vuokaaviosymboli: Vaihtoehtoinen käsittely 13">
              <a:extLst>
                <a:ext uri="{FF2B5EF4-FFF2-40B4-BE49-F238E27FC236}">
                  <a16:creationId xmlns:a16="http://schemas.microsoft.com/office/drawing/2014/main" id="{4D337A10-4D91-92B4-9352-61962CDBDADF}"/>
                </a:ext>
              </a:extLst>
            </p:cNvPr>
            <p:cNvSpPr/>
            <p:nvPr/>
          </p:nvSpPr>
          <p:spPr>
            <a:xfrm>
              <a:off x="10510388" y="3090149"/>
              <a:ext cx="474180" cy="232218"/>
            </a:xfrm>
            <a:prstGeom prst="flowChartAlternateProcess">
              <a:avLst/>
            </a:prstGeom>
            <a:ln>
              <a:prstDash val="solid"/>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FFFFFF"/>
                  </a:solidFill>
                  <a:effectLst/>
                  <a:uLnTx/>
                  <a:uFillTx/>
                  <a:latin typeface="Calibri" panose="020F0502020204030204"/>
                  <a:ea typeface="+mn-ea"/>
                  <a:cs typeface="+mn-cs"/>
                </a:rPr>
                <a:t>6.10.</a:t>
              </a:r>
            </a:p>
          </p:txBody>
        </p:sp>
        <p:cxnSp>
          <p:nvCxnSpPr>
            <p:cNvPr id="18" name="Suora yhdysviiva 17">
              <a:extLst>
                <a:ext uri="{FF2B5EF4-FFF2-40B4-BE49-F238E27FC236}">
                  <a16:creationId xmlns:a16="http://schemas.microsoft.com/office/drawing/2014/main" id="{30310605-90E5-250B-A0AC-D496DD9966A0}"/>
                </a:ext>
              </a:extLst>
            </p:cNvPr>
            <p:cNvCxnSpPr>
              <a:cxnSpLocks/>
              <a:stCxn id="36" idx="3"/>
              <a:endCxn id="14" idx="1"/>
            </p:cNvCxnSpPr>
            <p:nvPr/>
          </p:nvCxnSpPr>
          <p:spPr>
            <a:xfrm>
              <a:off x="7874134" y="3193059"/>
              <a:ext cx="2636254" cy="13199"/>
            </a:xfrm>
            <a:prstGeom prst="line">
              <a:avLst/>
            </a:prstGeom>
            <a:ln w="28575">
              <a:solidFill>
                <a:srgbClr val="0D5F2C">
                  <a:alpha val="41961"/>
                </a:srgbClr>
              </a:solidFill>
              <a:prstDash val="dash"/>
            </a:ln>
          </p:spPr>
          <p:style>
            <a:lnRef idx="1">
              <a:schemeClr val="accent3"/>
            </a:lnRef>
            <a:fillRef idx="0">
              <a:schemeClr val="accent3"/>
            </a:fillRef>
            <a:effectRef idx="0">
              <a:schemeClr val="accent3"/>
            </a:effectRef>
            <a:fontRef idx="minor">
              <a:schemeClr val="tx1"/>
            </a:fontRef>
          </p:style>
        </p:cxnSp>
        <p:sp>
          <p:nvSpPr>
            <p:cNvPr id="20" name="Vuokaaviosymboli: Vaihtoehtoinen käsittely 19">
              <a:extLst>
                <a:ext uri="{FF2B5EF4-FFF2-40B4-BE49-F238E27FC236}">
                  <a16:creationId xmlns:a16="http://schemas.microsoft.com/office/drawing/2014/main" id="{9553BFE3-C597-D1ED-B261-0A9A2F1946DD}"/>
                </a:ext>
              </a:extLst>
            </p:cNvPr>
            <p:cNvSpPr/>
            <p:nvPr/>
          </p:nvSpPr>
          <p:spPr>
            <a:xfrm>
              <a:off x="10529044" y="2440610"/>
              <a:ext cx="474180" cy="199006"/>
            </a:xfrm>
            <a:prstGeom prst="flowChartAlternateProcess">
              <a:avLst/>
            </a:prstGeom>
            <a:ln>
              <a:prstDash val="solid"/>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FFFFFF"/>
                  </a:solidFill>
                  <a:effectLst/>
                  <a:uLnTx/>
                  <a:uFillTx/>
                  <a:latin typeface="Calibri" panose="020F0502020204030204"/>
                  <a:ea typeface="+mn-ea"/>
                  <a:cs typeface="+mn-cs"/>
                </a:rPr>
                <a:t>6.10.</a:t>
              </a:r>
            </a:p>
          </p:txBody>
        </p:sp>
        <p:cxnSp>
          <p:nvCxnSpPr>
            <p:cNvPr id="24" name="Suora yhdysviiva 23">
              <a:extLst>
                <a:ext uri="{FF2B5EF4-FFF2-40B4-BE49-F238E27FC236}">
                  <a16:creationId xmlns:a16="http://schemas.microsoft.com/office/drawing/2014/main" id="{3130E016-416F-4268-FC2B-B9C0A17E0895}"/>
                </a:ext>
              </a:extLst>
            </p:cNvPr>
            <p:cNvCxnSpPr>
              <a:cxnSpLocks/>
              <a:stCxn id="112" idx="3"/>
              <a:endCxn id="20" idx="1"/>
            </p:cNvCxnSpPr>
            <p:nvPr/>
          </p:nvCxnSpPr>
          <p:spPr>
            <a:xfrm flipV="1">
              <a:off x="7860908" y="2540113"/>
              <a:ext cx="2668136" cy="5523"/>
            </a:xfrm>
            <a:prstGeom prst="line">
              <a:avLst/>
            </a:prstGeom>
            <a:ln w="28575">
              <a:solidFill>
                <a:srgbClr val="0D5F2C">
                  <a:alpha val="41961"/>
                </a:srgbClr>
              </a:solidFill>
              <a:prstDash val="dash"/>
            </a:ln>
          </p:spPr>
          <p:style>
            <a:lnRef idx="1">
              <a:schemeClr val="accent3"/>
            </a:lnRef>
            <a:fillRef idx="0">
              <a:schemeClr val="accent3"/>
            </a:fillRef>
            <a:effectRef idx="0">
              <a:schemeClr val="accent3"/>
            </a:effectRef>
            <a:fontRef idx="minor">
              <a:schemeClr val="tx1"/>
            </a:fontRef>
          </p:style>
        </p:cxnSp>
        <p:sp>
          <p:nvSpPr>
            <p:cNvPr id="47" name="Vuokaaviosymboli: Vaihtoehtoinen käsittely 46">
              <a:extLst>
                <a:ext uri="{FF2B5EF4-FFF2-40B4-BE49-F238E27FC236}">
                  <a16:creationId xmlns:a16="http://schemas.microsoft.com/office/drawing/2014/main" id="{146BB8E7-438E-34E5-3389-ED958C78FB50}"/>
                </a:ext>
              </a:extLst>
            </p:cNvPr>
            <p:cNvSpPr/>
            <p:nvPr/>
          </p:nvSpPr>
          <p:spPr>
            <a:xfrm>
              <a:off x="10516432" y="4624429"/>
              <a:ext cx="474180" cy="222702"/>
            </a:xfrm>
            <a:prstGeom prst="flowChartAlternateProcess">
              <a:avLst/>
            </a:prstGeom>
            <a:ln>
              <a:prstDash val="solid"/>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000" dirty="0">
                  <a:solidFill>
                    <a:srgbClr val="FFFFFF"/>
                  </a:solidFill>
                  <a:latin typeface="Calibri" panose="020F0502020204030204"/>
                </a:rPr>
                <a:t>6</a:t>
              </a:r>
              <a:r>
                <a:rPr kumimoji="0" lang="fi-FI" sz="1000" b="0" i="0" u="none" strike="noStrike" kern="1200" cap="none" spc="0" normalizeH="0" baseline="0" noProof="0" dirty="0">
                  <a:ln>
                    <a:noFill/>
                  </a:ln>
                  <a:solidFill>
                    <a:srgbClr val="FFFFFF"/>
                  </a:solidFill>
                  <a:effectLst/>
                  <a:uLnTx/>
                  <a:uFillTx/>
                  <a:latin typeface="Calibri" panose="020F0502020204030204"/>
                  <a:ea typeface="+mn-ea"/>
                  <a:cs typeface="+mn-cs"/>
                </a:rPr>
                <a:t>.10.</a:t>
              </a:r>
            </a:p>
          </p:txBody>
        </p:sp>
        <p:cxnSp>
          <p:nvCxnSpPr>
            <p:cNvPr id="48" name="Suora yhdysviiva 47">
              <a:extLst>
                <a:ext uri="{FF2B5EF4-FFF2-40B4-BE49-F238E27FC236}">
                  <a16:creationId xmlns:a16="http://schemas.microsoft.com/office/drawing/2014/main" id="{75B7207C-28DE-FD44-224F-81BFF770DC49}"/>
                </a:ext>
              </a:extLst>
            </p:cNvPr>
            <p:cNvCxnSpPr>
              <a:cxnSpLocks/>
              <a:stCxn id="67" idx="3"/>
              <a:endCxn id="47" idx="1"/>
            </p:cNvCxnSpPr>
            <p:nvPr/>
          </p:nvCxnSpPr>
          <p:spPr>
            <a:xfrm>
              <a:off x="9324901" y="4732471"/>
              <a:ext cx="1191531" cy="3309"/>
            </a:xfrm>
            <a:prstGeom prst="line">
              <a:avLst/>
            </a:prstGeom>
            <a:ln w="28575">
              <a:solidFill>
                <a:srgbClr val="0D5F2C">
                  <a:alpha val="41961"/>
                </a:srgbClr>
              </a:solidFill>
              <a:prstDash val="dash"/>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3385129115"/>
      </p:ext>
    </p:extLst>
  </p:cSld>
  <p:clrMapOvr>
    <a:masterClrMapping/>
  </p:clrMapOvr>
  <p:transition>
    <p:fade/>
  </p:transition>
</p:sld>
</file>

<file path=ppt/theme/theme1.xml><?xml version="1.0" encoding="utf-8"?>
<a:theme xmlns:a="http://schemas.openxmlformats.org/drawingml/2006/main" name="Office-teema">
  <a:themeElements>
    <a:clrScheme name="Ruokavirasto">
      <a:dk1>
        <a:srgbClr val="343841"/>
      </a:dk1>
      <a:lt1>
        <a:srgbClr val="FFFFFF"/>
      </a:lt1>
      <a:dk2>
        <a:srgbClr val="004F71"/>
      </a:dk2>
      <a:lt2>
        <a:srgbClr val="CEB888"/>
      </a:lt2>
      <a:accent1>
        <a:srgbClr val="D0006F"/>
      </a:accent1>
      <a:accent2>
        <a:srgbClr val="ADD2EE"/>
      </a:accent2>
      <a:accent3>
        <a:srgbClr val="0D5F2C"/>
      </a:accent3>
      <a:accent4>
        <a:srgbClr val="F7CE3C"/>
      </a:accent4>
      <a:accent5>
        <a:srgbClr val="C1D119"/>
      </a:accent5>
      <a:accent6>
        <a:srgbClr val="F4C8C2"/>
      </a:accent6>
      <a:hlink>
        <a:srgbClr val="D0006F"/>
      </a:hlink>
      <a:folHlink>
        <a:srgbClr val="912D2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uokavirasto_PP_pohja_FI_2021.potx" id="{6900B90D-8AC8-434C-9529-61CC12BD0303}" vid="{B6BC6537-6D63-4584-8610-1D1AE609BF0D}"/>
    </a:ext>
  </a:extLst>
</a:theme>
</file>

<file path=ppt/theme/theme2.xml><?xml version="1.0" encoding="utf-8"?>
<a:theme xmlns:a="http://schemas.openxmlformats.org/drawingml/2006/main" name="Kannet, välikalvot, loppukalvo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isältökalvot">
  <a:themeElements>
    <a:clrScheme name="Maaseutu-fi">
      <a:dk1>
        <a:srgbClr val="000000"/>
      </a:dk1>
      <a:lt1>
        <a:srgbClr val="FFFFFF"/>
      </a:lt1>
      <a:dk2>
        <a:srgbClr val="44546A"/>
      </a:dk2>
      <a:lt2>
        <a:srgbClr val="E7E6E6"/>
      </a:lt2>
      <a:accent1>
        <a:srgbClr val="63BD88"/>
      </a:accent1>
      <a:accent2>
        <a:srgbClr val="FE7303"/>
      </a:accent2>
      <a:accent3>
        <a:srgbClr val="165B94"/>
      </a:accent3>
      <a:accent4>
        <a:srgbClr val="30E0E9"/>
      </a:accent4>
      <a:accent5>
        <a:srgbClr val="E7B65C"/>
      </a:accent5>
      <a:accent6>
        <a:srgbClr val="F7928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ely_new2021">
  <a:themeElements>
    <a:clrScheme name="ELY 2020">
      <a:dk1>
        <a:sysClr val="windowText" lastClr="000000"/>
      </a:dk1>
      <a:lt1>
        <a:sysClr val="window" lastClr="FFFFFF"/>
      </a:lt1>
      <a:dk2>
        <a:srgbClr val="003883"/>
      </a:dk2>
      <a:lt2>
        <a:srgbClr val="D8D8D8"/>
      </a:lt2>
      <a:accent1>
        <a:srgbClr val="003883"/>
      </a:accent1>
      <a:accent2>
        <a:srgbClr val="D9640C"/>
      </a:accent2>
      <a:accent3>
        <a:srgbClr val="5A8117"/>
      </a:accent3>
      <a:accent4>
        <a:srgbClr val="4460A5"/>
      </a:accent4>
      <a:accent5>
        <a:srgbClr val="623412"/>
      </a:accent5>
      <a:accent6>
        <a:srgbClr val="9E652E"/>
      </a:accent6>
      <a:hlink>
        <a:srgbClr val="0563C1"/>
      </a:hlink>
      <a:folHlink>
        <a:srgbClr val="954F72"/>
      </a:folHlink>
    </a:clrScheme>
    <a:fontScheme name="ELY_fontit_202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ely_uusi_2021.potx" id="{543388CA-4464-4614-A257-6C25AE36A37D}" vid="{A3828C89-02CC-4779-BD92-33970237EB4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a6a6fe3-5e51-4f39-bd65-8b3cfa91f86b">
      <Terms xmlns="http://schemas.microsoft.com/office/infopath/2007/PartnerControls"/>
    </lcf76f155ced4ddcb4097134ff3c332f>
    <TaxCatchAll xmlns="b7cdc5b8-18ec-4981-b8af-674272c1cf5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DEB55A13380C984D9A4693232EF531BD" ma:contentTypeVersion="10" ma:contentTypeDescription="Luo uusi asiakirja." ma:contentTypeScope="" ma:versionID="85d36a1744015c8b7f13737edec57352">
  <xsd:schema xmlns:xsd="http://www.w3.org/2001/XMLSchema" xmlns:xs="http://www.w3.org/2001/XMLSchema" xmlns:p="http://schemas.microsoft.com/office/2006/metadata/properties" xmlns:ns2="ca6a6fe3-5e51-4f39-bd65-8b3cfa91f86b" xmlns:ns3="b7cdc5b8-18ec-4981-b8af-674272c1cf5e" targetNamespace="http://schemas.microsoft.com/office/2006/metadata/properties" ma:root="true" ma:fieldsID="b92bf7e1211e43bd75063fb9238ace98" ns2:_="" ns3:_="">
    <xsd:import namespace="ca6a6fe3-5e51-4f39-bd65-8b3cfa91f86b"/>
    <xsd:import namespace="b7cdc5b8-18ec-4981-b8af-674272c1cf5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6a6fe3-5e51-4f39-bd65-8b3cfa91f8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Kuvien tunnisteet" ma:readOnly="false" ma:fieldId="{5cf76f15-5ced-4ddc-b409-7134ff3c332f}" ma:taxonomyMulti="true" ma:sspId="d2c86073-d20c-4242-97f1-555d65605501"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7cdc5b8-18ec-4981-b8af-674272c1cf5e"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4d761ac4-bc18-492f-8dd5-a3100413976e}" ma:internalName="TaxCatchAll" ma:showField="CatchAllData" ma:web="b7cdc5b8-18ec-4981-b8af-674272c1cf5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11A8F3-C067-4B4F-B68B-9E8FF5C6570B}">
  <ds:schemaRefs>
    <ds:schemaRef ds:uri="http://schemas.microsoft.com/office/2006/metadata/properties"/>
    <ds:schemaRef ds:uri="http://schemas.microsoft.com/office/infopath/2007/PartnerControls"/>
    <ds:schemaRef ds:uri="ca6a6fe3-5e51-4f39-bd65-8b3cfa91f86b"/>
    <ds:schemaRef ds:uri="b7cdc5b8-18ec-4981-b8af-674272c1cf5e"/>
  </ds:schemaRefs>
</ds:datastoreItem>
</file>

<file path=customXml/itemProps2.xml><?xml version="1.0" encoding="utf-8"?>
<ds:datastoreItem xmlns:ds="http://schemas.openxmlformats.org/officeDocument/2006/customXml" ds:itemID="{3EB8B64C-8384-45C0-8336-B19DE21A8B68}">
  <ds:schemaRefs>
    <ds:schemaRef ds:uri="http://schemas.microsoft.com/sharepoint/v3/contenttype/forms"/>
  </ds:schemaRefs>
</ds:datastoreItem>
</file>

<file path=customXml/itemProps3.xml><?xml version="1.0" encoding="utf-8"?>
<ds:datastoreItem xmlns:ds="http://schemas.openxmlformats.org/officeDocument/2006/customXml" ds:itemID="{DF3AD5D0-75B3-4BB6-B7D7-19AACF315E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6a6fe3-5e51-4f39-bd65-8b3cfa91f86b"/>
    <ds:schemaRef ds:uri="b7cdc5b8-18ec-4981-b8af-674272c1cf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Ruokavirasto_PP_pohja_FI_2021</Template>
  <TotalTime>12867</TotalTime>
  <Words>2280</Words>
  <Application>Microsoft Office PowerPoint</Application>
  <PresentationFormat>Laajakuva</PresentationFormat>
  <Paragraphs>362</Paragraphs>
  <Slides>41</Slides>
  <Notes>15</Notes>
  <HiddenSlides>0</HiddenSlides>
  <MMClips>0</MMClips>
  <ScaleCrop>false</ScaleCrop>
  <HeadingPairs>
    <vt:vector size="6" baseType="variant">
      <vt:variant>
        <vt:lpstr>Käytetyt fontit</vt:lpstr>
      </vt:variant>
      <vt:variant>
        <vt:i4>6</vt:i4>
      </vt:variant>
      <vt:variant>
        <vt:lpstr>Teema</vt:lpstr>
      </vt:variant>
      <vt:variant>
        <vt:i4>4</vt:i4>
      </vt:variant>
      <vt:variant>
        <vt:lpstr>Dian otsikot</vt:lpstr>
      </vt:variant>
      <vt:variant>
        <vt:i4>41</vt:i4>
      </vt:variant>
    </vt:vector>
  </HeadingPairs>
  <TitlesOfParts>
    <vt:vector size="51" baseType="lpstr">
      <vt:lpstr>-apple-system</vt:lpstr>
      <vt:lpstr>Arial</vt:lpstr>
      <vt:lpstr>Calibri</vt:lpstr>
      <vt:lpstr>Calibri</vt:lpstr>
      <vt:lpstr>Tahoma</vt:lpstr>
      <vt:lpstr>Wingdings</vt:lpstr>
      <vt:lpstr>Office-teema</vt:lpstr>
      <vt:lpstr>Kannet, välikalvot, loppukalvot</vt:lpstr>
      <vt:lpstr>Sisältökalvot</vt:lpstr>
      <vt:lpstr>1_ely_new2021</vt:lpstr>
      <vt:lpstr>Satelliittiseuranta Vipu-Mobiili Selvityspyynnöt Valvonnat</vt:lpstr>
      <vt:lpstr>Mikä satelliittiseurannassa muuttuu 2025</vt:lpstr>
      <vt:lpstr>Esimerkki satelliittiseurannan aikasarjasta ja sen tulkinnasta 2025</vt:lpstr>
      <vt:lpstr>Satellittiseurannan viiveestä</vt:lpstr>
      <vt:lpstr>Kasvipeitteisyyden satelliittiseuranta </vt:lpstr>
      <vt:lpstr>Kasvipeitteisyyden selvityspyyntöjen aikataulu</vt:lpstr>
      <vt:lpstr>Kesän 2025 satelliittiseuranta</vt:lpstr>
      <vt:lpstr>Mitä seurataan satelliitilla vuonna 2025</vt:lpstr>
      <vt:lpstr>Satelliittiseurannan selvityspyyntöjen aikataulu</vt:lpstr>
      <vt:lpstr>Selvityspyyntö hakemustietojen perusteella</vt:lpstr>
      <vt:lpstr>Hakemustietojen perusteella lähetettävät selvityspyynnöt</vt:lpstr>
      <vt:lpstr>Toimintavaihtoehdot selvityspyyntöön   </vt:lpstr>
      <vt:lpstr>Ota kuva, josta kysytty asia selviää</vt:lpstr>
      <vt:lpstr>Selvityspyyntöjen tilanteet</vt:lpstr>
      <vt:lpstr>Selvityspyyntöjen peruuntuminen</vt:lpstr>
      <vt:lpstr>Selvityspyyntö alalle, joka ei ole maatalousmaata</vt:lpstr>
      <vt:lpstr>Vipu-mobiili</vt:lpstr>
      <vt:lpstr>Uutta Vipu-mobiilissa 2025</vt:lpstr>
      <vt:lpstr>Uutta Vipu-mobiilissa</vt:lpstr>
      <vt:lpstr>Kuvat tallentuvat maatilan kuviin</vt:lpstr>
      <vt:lpstr>Kuvan ottaminen ilman verkkoyhteyttä</vt:lpstr>
      <vt:lpstr>Kuvan tilanne</vt:lpstr>
      <vt:lpstr>Vanhentuvat kuvat</vt:lpstr>
      <vt:lpstr>Muistilista</vt:lpstr>
      <vt:lpstr>Selvityspyynnöt</vt:lpstr>
      <vt:lpstr>Selvityspyynnöt 2025 </vt:lpstr>
      <vt:lpstr>Kuvapyyntö rajakorjauksesta tai peruslohkomuutoksesta</vt:lpstr>
      <vt:lpstr>Korjauskehotus</vt:lpstr>
      <vt:lpstr>Ohjeita ongelmatilanteisiin</vt:lpstr>
      <vt:lpstr>ELY-Keskus pellolla kesällä 2025</vt:lpstr>
      <vt:lpstr>Tila osuu peltovalvontaan</vt:lpstr>
      <vt:lpstr>Laadunarviointi</vt:lpstr>
      <vt:lpstr>Laadunarviointi kesällä ja talvella</vt:lpstr>
      <vt:lpstr>Kesän 2025 laadunarviointi QA alueet </vt:lpstr>
      <vt:lpstr>Tärpit</vt:lpstr>
      <vt:lpstr>Tuenhakijan tärpit satelliittiseurantaan (1/2)</vt:lpstr>
      <vt:lpstr>Tuenhakijan tärpit satelliittiseurantaan (2/2)</vt:lpstr>
      <vt:lpstr>Ympäristösopimukset, Luomusitoumukset ja Neuvo 2027</vt:lpstr>
      <vt:lpstr>Ympäristösopimukset ja luomusitoumus</vt:lpstr>
      <vt:lpstr>Neuvo 2027</vt:lpstr>
      <vt:lpstr>Kiitos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Kevään 2025 selvityspyynnöt ja syysilmoituksen muutosvaihe</dc:title>
  <dc:subject/>
  <dc:creator>Liljeström Anna (Ruokavirasto)</dc:creator>
  <cp:keywords/>
  <dc:description/>
  <cp:lastModifiedBy>Tammela Pirjo</cp:lastModifiedBy>
  <cp:revision>209</cp:revision>
  <dcterms:created xsi:type="dcterms:W3CDTF">2021-04-14T04:59:38Z</dcterms:created>
  <dcterms:modified xsi:type="dcterms:W3CDTF">2025-04-08T11:11:32Z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0x010100DEB55A13380C984D9A4693232EF531BD</vt:lpwstr>
  </property>
</Properties>
</file>