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3" r:id="rId4"/>
    <p:sldMasterId id="2147484069" r:id="rId5"/>
    <p:sldMasterId id="2147484043" r:id="rId6"/>
    <p:sldMasterId id="2147484095" r:id="rId7"/>
  </p:sldMasterIdLst>
  <p:notesMasterIdLst>
    <p:notesMasterId r:id="rId41"/>
  </p:notesMasterIdLst>
  <p:handoutMasterIdLst>
    <p:handoutMasterId r:id="rId42"/>
  </p:handoutMasterIdLst>
  <p:sldIdLst>
    <p:sldId id="368" r:id="rId8"/>
    <p:sldId id="372" r:id="rId9"/>
    <p:sldId id="373" r:id="rId10"/>
    <p:sldId id="377" r:id="rId11"/>
    <p:sldId id="378" r:id="rId12"/>
    <p:sldId id="411" r:id="rId13"/>
    <p:sldId id="416" r:id="rId14"/>
    <p:sldId id="375" r:id="rId15"/>
    <p:sldId id="374" r:id="rId16"/>
    <p:sldId id="415" r:id="rId17"/>
    <p:sldId id="380" r:id="rId18"/>
    <p:sldId id="425" r:id="rId19"/>
    <p:sldId id="417" r:id="rId20"/>
    <p:sldId id="418" r:id="rId21"/>
    <p:sldId id="422" r:id="rId22"/>
    <p:sldId id="423" r:id="rId23"/>
    <p:sldId id="420" r:id="rId24"/>
    <p:sldId id="391" r:id="rId25"/>
    <p:sldId id="424" r:id="rId26"/>
    <p:sldId id="383" r:id="rId27"/>
    <p:sldId id="386" r:id="rId28"/>
    <p:sldId id="387" r:id="rId29"/>
    <p:sldId id="392" r:id="rId30"/>
    <p:sldId id="429" r:id="rId31"/>
    <p:sldId id="426" r:id="rId32"/>
    <p:sldId id="327" r:id="rId33"/>
    <p:sldId id="328" r:id="rId34"/>
    <p:sldId id="398" r:id="rId35"/>
    <p:sldId id="399" r:id="rId36"/>
    <p:sldId id="405" r:id="rId37"/>
    <p:sldId id="407" r:id="rId38"/>
    <p:sldId id="409" r:id="rId39"/>
    <p:sldId id="410" r:id="rId40"/>
  </p:sldIdLst>
  <p:sldSz cx="12192000" cy="6858000"/>
  <p:notesSz cx="6858000"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9F9F9"/>
    <a:srgbClr val="8AACC9"/>
    <a:srgbClr val="B1DFC5"/>
    <a:srgbClr val="F4DBAD"/>
    <a:srgbClr val="FCC8C2"/>
    <a:srgbClr val="F89284"/>
    <a:srgbClr val="E8B75D"/>
    <a:srgbClr val="FF7403"/>
    <a:srgbClr val="185B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01" autoAdjust="0"/>
    <p:restoredTop sz="82807" autoAdjust="0"/>
  </p:normalViewPr>
  <p:slideViewPr>
    <p:cSldViewPr snapToGrid="0" snapToObjects="1">
      <p:cViewPr varScale="1">
        <p:scale>
          <a:sx n="59" d="100"/>
          <a:sy n="59" d="100"/>
        </p:scale>
        <p:origin x="1416" y="78"/>
      </p:cViewPr>
      <p:guideLst>
        <p:guide orient="horz" pos="2160"/>
        <p:guide pos="3817"/>
      </p:guideLst>
    </p:cSldViewPr>
  </p:slideViewPr>
  <p:outlineViewPr>
    <p:cViewPr>
      <p:scale>
        <a:sx n="33" d="100"/>
        <a:sy n="33" d="100"/>
      </p:scale>
      <p:origin x="0" y="0"/>
    </p:cViewPr>
  </p:outlineViewPr>
  <p:notesTextViewPr>
    <p:cViewPr>
      <p:scale>
        <a:sx n="3" d="2"/>
        <a:sy n="3" d="2"/>
      </p:scale>
      <p:origin x="0" y="-1596"/>
    </p:cViewPr>
  </p:notesTextViewPr>
  <p:sorterViewPr>
    <p:cViewPr>
      <p:scale>
        <a:sx n="66" d="100"/>
        <a:sy n="66" d="100"/>
      </p:scale>
      <p:origin x="0" y="0"/>
    </p:cViewPr>
  </p:sorterViewPr>
  <p:notesViewPr>
    <p:cSldViewPr snapToGrid="0" snapToObjects="1">
      <p:cViewPr varScale="1">
        <p:scale>
          <a:sx n="105" d="100"/>
          <a:sy n="105" d="100"/>
        </p:scale>
        <p:origin x="4448"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7798C6C9-0C95-2888-BD81-9F5108B91CAF}"/>
              </a:ext>
            </a:extLst>
          </p:cNvPr>
          <p:cNvSpPr>
            <a:spLocks noGrp="1"/>
          </p:cNvSpPr>
          <p:nvPr>
            <p:ph type="hdr" sz="quarter"/>
          </p:nvPr>
        </p:nvSpPr>
        <p:spPr>
          <a:xfrm>
            <a:off x="0" y="0"/>
            <a:ext cx="29718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i-FI"/>
          </a:p>
        </p:txBody>
      </p:sp>
      <p:sp>
        <p:nvSpPr>
          <p:cNvPr id="3" name="Päivämäärän paikkamerkki 2">
            <a:extLst>
              <a:ext uri="{FF2B5EF4-FFF2-40B4-BE49-F238E27FC236}">
                <a16:creationId xmlns:a16="http://schemas.microsoft.com/office/drawing/2014/main" id="{E102B5AA-70B9-4DC2-FE66-0F0772E79A51}"/>
              </a:ext>
            </a:extLst>
          </p:cNvPr>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8B9088F-7FAE-446C-9EA5-AFF8127D3699}" type="datetimeFigureOut">
              <a:rPr lang="fi-FI"/>
              <a:pPr>
                <a:defRPr/>
              </a:pPr>
              <a:t>9.4.2025</a:t>
            </a:fld>
            <a:endParaRPr lang="fi-FI"/>
          </a:p>
        </p:txBody>
      </p:sp>
      <p:sp>
        <p:nvSpPr>
          <p:cNvPr id="4" name="Alatunnisteen paikkamerkki 3">
            <a:extLst>
              <a:ext uri="{FF2B5EF4-FFF2-40B4-BE49-F238E27FC236}">
                <a16:creationId xmlns:a16="http://schemas.microsoft.com/office/drawing/2014/main" id="{4F258C96-42EC-DA42-435F-B2825E883314}"/>
              </a:ext>
            </a:extLst>
          </p:cNvPr>
          <p:cNvSpPr>
            <a:spLocks noGrp="1"/>
          </p:cNvSpPr>
          <p:nvPr>
            <p:ph type="ftr" sz="quarter" idx="2"/>
          </p:nvPr>
        </p:nvSpPr>
        <p:spPr>
          <a:xfrm>
            <a:off x="0" y="9428163"/>
            <a:ext cx="29718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i-FI"/>
          </a:p>
        </p:txBody>
      </p:sp>
      <p:sp>
        <p:nvSpPr>
          <p:cNvPr id="5" name="Dian numeron paikkamerkki 4">
            <a:extLst>
              <a:ext uri="{FF2B5EF4-FFF2-40B4-BE49-F238E27FC236}">
                <a16:creationId xmlns:a16="http://schemas.microsoft.com/office/drawing/2014/main" id="{5A35A770-AD97-703A-A47F-F9309978293C}"/>
              </a:ext>
            </a:extLst>
          </p:cNvPr>
          <p:cNvSpPr>
            <a:spLocks noGrp="1"/>
          </p:cNvSpPr>
          <p:nvPr>
            <p:ph type="sldNum" sz="quarter" idx="3"/>
          </p:nvPr>
        </p:nvSpPr>
        <p:spPr>
          <a:xfrm>
            <a:off x="3884613" y="9428163"/>
            <a:ext cx="29718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A92539CA-AD3E-4720-911A-F634F75886A1}" type="slidenum">
              <a:rPr lang="fi-FI" altLang="fi-FI"/>
              <a:pPr/>
              <a:t>‹#›</a:t>
            </a:fld>
            <a:endParaRPr lang="fi-FI" altLang="fi-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FCC159-4341-C974-4954-2F23DA09E8FC}"/>
              </a:ext>
            </a:extLst>
          </p:cNvPr>
          <p:cNvSpPr>
            <a:spLocks noGrp="1"/>
          </p:cNvSpPr>
          <p:nvPr>
            <p:ph type="hdr" sz="quarter"/>
          </p:nvPr>
        </p:nvSpPr>
        <p:spPr>
          <a:xfrm>
            <a:off x="0" y="0"/>
            <a:ext cx="2971800" cy="498475"/>
          </a:xfrm>
          <a:prstGeom prst="rect">
            <a:avLst/>
          </a:prstGeom>
        </p:spPr>
        <p:txBody>
          <a:bodyPr vert="horz" lIns="91440" tIns="45720" rIns="91440" bIns="45720" rtlCol="0"/>
          <a:lstStyle>
            <a:lvl1pPr algn="l" eaLnBrk="1" fontAlgn="auto" hangingPunct="1">
              <a:spcBef>
                <a:spcPts val="0"/>
              </a:spcBef>
              <a:spcAft>
                <a:spcPts val="0"/>
              </a:spcAft>
              <a:defRPr sz="1200" b="0" i="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4962D184-CA75-64D6-85F5-33B0EE9ACBD8}"/>
              </a:ext>
            </a:extLst>
          </p:cNvPr>
          <p:cNvSpPr>
            <a:spLocks noGrp="1"/>
          </p:cNvSpPr>
          <p:nvPr>
            <p:ph type="dt" idx="1"/>
          </p:nvPr>
        </p:nvSpPr>
        <p:spPr>
          <a:xfrm>
            <a:off x="3884613" y="0"/>
            <a:ext cx="2971800" cy="498475"/>
          </a:xfrm>
          <a:prstGeom prst="rect">
            <a:avLst/>
          </a:prstGeom>
        </p:spPr>
        <p:txBody>
          <a:bodyPr vert="horz" lIns="91440" tIns="45720" rIns="91440" bIns="45720" rtlCol="0"/>
          <a:lstStyle>
            <a:lvl1pPr algn="r" eaLnBrk="1" fontAlgn="auto" hangingPunct="1">
              <a:spcBef>
                <a:spcPts val="0"/>
              </a:spcBef>
              <a:spcAft>
                <a:spcPts val="0"/>
              </a:spcAft>
              <a:defRPr sz="1200" b="0" i="0">
                <a:latin typeface="Arial" charset="0"/>
              </a:defRPr>
            </a:lvl1pPr>
          </a:lstStyle>
          <a:p>
            <a:pPr>
              <a:defRPr/>
            </a:pPr>
            <a:fld id="{EF3C3D8A-250F-4046-9D44-605A603DC31D}" type="datetimeFigureOut">
              <a:rPr lang="hr-HR"/>
              <a:pPr>
                <a:defRPr/>
              </a:pPr>
              <a:t>9.4.2025.</a:t>
            </a:fld>
            <a:endParaRPr lang="hr-HR"/>
          </a:p>
        </p:txBody>
      </p:sp>
      <p:sp>
        <p:nvSpPr>
          <p:cNvPr id="4" name="Slide Image Placeholder 3">
            <a:extLst>
              <a:ext uri="{FF2B5EF4-FFF2-40B4-BE49-F238E27FC236}">
                <a16:creationId xmlns:a16="http://schemas.microsoft.com/office/drawing/2014/main" id="{5AE8634E-927C-A68C-8115-FF3F6C0681EA}"/>
              </a:ext>
            </a:extLst>
          </p:cNvPr>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6B4288D-8852-D9F0-96F8-B30798BF9D0E}"/>
              </a:ext>
            </a:extLst>
          </p:cNvPr>
          <p:cNvSpPr>
            <a:spLocks noGrp="1"/>
          </p:cNvSpPr>
          <p:nvPr>
            <p:ph type="body" sz="quarter" idx="3"/>
          </p:nvPr>
        </p:nvSpPr>
        <p:spPr>
          <a:xfrm>
            <a:off x="685800" y="4776788"/>
            <a:ext cx="5486400"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7FA004F-B912-9BBF-5636-F746B3D4DBC0}"/>
              </a:ext>
            </a:extLst>
          </p:cNvPr>
          <p:cNvSpPr>
            <a:spLocks noGrp="1"/>
          </p:cNvSpPr>
          <p:nvPr>
            <p:ph type="ftr" sz="quarter" idx="4"/>
          </p:nvPr>
        </p:nvSpPr>
        <p:spPr>
          <a:xfrm>
            <a:off x="0" y="9428163"/>
            <a:ext cx="2971800" cy="498475"/>
          </a:xfrm>
          <a:prstGeom prst="rect">
            <a:avLst/>
          </a:prstGeom>
        </p:spPr>
        <p:txBody>
          <a:bodyPr vert="horz" lIns="91440" tIns="45720" rIns="91440" bIns="45720" rtlCol="0" anchor="b"/>
          <a:lstStyle>
            <a:lvl1pPr algn="l" eaLnBrk="1" fontAlgn="auto" hangingPunct="1">
              <a:spcBef>
                <a:spcPts val="0"/>
              </a:spcBef>
              <a:spcAft>
                <a:spcPts val="0"/>
              </a:spcAft>
              <a:defRPr sz="1200" b="0" i="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BCD4BAD4-5C30-2831-CC26-6927438A8424}"/>
              </a:ext>
            </a:extLst>
          </p:cNvPr>
          <p:cNvSpPr>
            <a:spLocks noGrp="1"/>
          </p:cNvSpPr>
          <p:nvPr>
            <p:ph type="sldNum" sz="quarter" idx="5"/>
          </p:nvPr>
        </p:nvSpPr>
        <p:spPr>
          <a:xfrm>
            <a:off x="3884613" y="9428163"/>
            <a:ext cx="29718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401AC3AC-4520-4E4B-BB06-6526342D6FC6}" type="slidenum">
              <a:rPr lang="uk-UA" altLang="fi-FI"/>
              <a:pPr/>
              <a:t>‹#›</a:t>
            </a:fld>
            <a:endParaRPr lang="uk-UA" alt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2" eaLnBrk="1" fontAlgn="auto" hangingPunct="1">
              <a:spcAft>
                <a:spcPts val="0"/>
              </a:spcAft>
              <a:defRPr/>
            </a:pPr>
            <a:r>
              <a:rPr lang="fi-FI" dirty="0"/>
              <a:t>Esimerkiksi seuraavissa tilanteissa näin ei ole ja ala ei ole enää maatalousmaata:</a:t>
            </a:r>
          </a:p>
          <a:p>
            <a:pPr lvl="3" eaLnBrk="1" fontAlgn="auto" hangingPunct="1">
              <a:spcAft>
                <a:spcPts val="0"/>
              </a:spcAft>
              <a:defRPr/>
            </a:pPr>
            <a:r>
              <a:rPr lang="fi-FI" dirty="0"/>
              <a:t>Lohkon maapohja alkaa muistuttaa metsänpohjaa (sammalta, jäkälää, varpuja, puolukkaa..)</a:t>
            </a:r>
          </a:p>
          <a:p>
            <a:pPr lvl="3" eaLnBrk="1" fontAlgn="auto" hangingPunct="1">
              <a:spcAft>
                <a:spcPts val="0"/>
              </a:spcAft>
              <a:defRPr/>
            </a:pPr>
            <a:r>
              <a:rPr lang="fi-FI" dirty="0"/>
              <a:t>Vanhat ojat eivät enää vedä ja ala on vuodesta toiseen niin märkää, että siellä ei voi koneilla liikkua</a:t>
            </a:r>
          </a:p>
          <a:p>
            <a:pPr lvl="3" eaLnBrk="1" fontAlgn="auto" hangingPunct="1">
              <a:spcAft>
                <a:spcPts val="0"/>
              </a:spcAft>
              <a:defRPr/>
            </a:pPr>
            <a:r>
              <a:rPr lang="fi-FI" dirty="0"/>
              <a:t>Alalla oleva kasvusto on pääasiassa joutomaan kasveja, esimerkiksi horsmaa, mesiangervoa, pajua </a:t>
            </a:r>
            <a:r>
              <a:rPr lang="fi-FI" dirty="0">
                <a:solidFill>
                  <a:srgbClr val="FF0000"/>
                </a:solidFill>
              </a:rPr>
              <a:t>(vai </a:t>
            </a:r>
            <a:r>
              <a:rPr lang="fi-FI" dirty="0" err="1">
                <a:solidFill>
                  <a:srgbClr val="FF0000"/>
                </a:solidFill>
              </a:rPr>
              <a:t>olisko</a:t>
            </a:r>
            <a:r>
              <a:rPr lang="fi-FI" dirty="0">
                <a:solidFill>
                  <a:srgbClr val="FF0000"/>
                </a:solidFill>
              </a:rPr>
              <a:t> tämä maataloustoiminnan kohtaan?)</a:t>
            </a:r>
          </a:p>
          <a:p>
            <a:pPr lvl="3" eaLnBrk="1" fontAlgn="auto" hangingPunct="1">
              <a:spcAft>
                <a:spcPts val="0"/>
              </a:spcAft>
              <a:defRPr/>
            </a:pPr>
            <a:endParaRPr lang="fi-FI" dirty="0">
              <a:solidFill>
                <a:srgbClr val="FF0000"/>
              </a:solidFill>
            </a:endParaRPr>
          </a:p>
          <a:p>
            <a:pPr marL="1371600" marR="0" lvl="3" indent="0" algn="l" defTabSz="914400" rtl="0" eaLnBrk="1" fontAlgn="auto" latinLnBrk="0" hangingPunct="1">
              <a:lnSpc>
                <a:spcPct val="100000"/>
              </a:lnSpc>
              <a:spcBef>
                <a:spcPct val="30000"/>
              </a:spcBef>
              <a:spcAft>
                <a:spcPts val="0"/>
              </a:spcAft>
              <a:buClrTx/>
              <a:buSzTx/>
              <a:buFontTx/>
              <a:buNone/>
              <a:tabLst/>
              <a:defRPr/>
            </a:pPr>
            <a:r>
              <a:rPr lang="fi-FI" dirty="0"/>
              <a:t>raivattu ala on viljelykelpoista siinä vaiheessa, kun se täyttää pysyvän nurmen määritelmän ja sinne on muodostunut luonnonheinäkasvusto. </a:t>
            </a:r>
          </a:p>
          <a:p>
            <a:pPr lvl="3" eaLnBrk="1" fontAlgn="auto" hangingPunct="1">
              <a:spcAft>
                <a:spcPts val="0"/>
              </a:spcAft>
              <a:defRPr/>
            </a:pPr>
            <a:endParaRPr lang="fi-FI" dirty="0">
              <a:solidFill>
                <a:srgbClr val="FF0000"/>
              </a:solidFill>
            </a:endParaRPr>
          </a:p>
          <a:p>
            <a:endParaRPr lang="fi-FI" dirty="0"/>
          </a:p>
        </p:txBody>
      </p:sp>
      <p:sp>
        <p:nvSpPr>
          <p:cNvPr id="4" name="Dian numeron paikkamerkki 3"/>
          <p:cNvSpPr>
            <a:spLocks noGrp="1"/>
          </p:cNvSpPr>
          <p:nvPr>
            <p:ph type="sldNum" sz="quarter" idx="5"/>
          </p:nvPr>
        </p:nvSpPr>
        <p:spPr/>
        <p:txBody>
          <a:bodyPr/>
          <a:lstStyle/>
          <a:p>
            <a:pPr>
              <a:defRPr/>
            </a:pPr>
            <a:fld id="{65FBD6E9-3E89-4D53-B7F9-BD9FDE355942}" type="slidenum">
              <a:rPr lang="fi-FI" smtClean="0"/>
              <a:pPr>
                <a:defRPr/>
              </a:pPr>
              <a:t>16</a:t>
            </a:fld>
            <a:endParaRPr lang="fi-FI"/>
          </a:p>
        </p:txBody>
      </p:sp>
    </p:spTree>
    <p:extLst>
      <p:ext uri="{BB962C8B-B14F-4D97-AF65-F5344CB8AC3E}">
        <p14:creationId xmlns:p14="http://schemas.microsoft.com/office/powerpoint/2010/main" val="1864422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Dian kuvan paikkamerkki 1">
            <a:extLst>
              <a:ext uri="{FF2B5EF4-FFF2-40B4-BE49-F238E27FC236}">
                <a16:creationId xmlns:a16="http://schemas.microsoft.com/office/drawing/2014/main" id="{7DEDBCD3-42BF-70CE-CB00-FACA15EC95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Huomautusten paikkamerkki 2">
            <a:extLst>
              <a:ext uri="{FF2B5EF4-FFF2-40B4-BE49-F238E27FC236}">
                <a16:creationId xmlns:a16="http://schemas.microsoft.com/office/drawing/2014/main" id="{5474A6EF-E73A-1EDD-E964-8ABA6414A1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i-FI" altLang="fi-FI"/>
              <a:t>Valitaan ensin listasta kasvulohkon kirjain ja sen jälkeen klikataan haluttua kasvulohkoa kartalta</a:t>
            </a:r>
          </a:p>
        </p:txBody>
      </p:sp>
      <p:sp>
        <p:nvSpPr>
          <p:cNvPr id="4" name="Dian numeron paikkamerkki 3">
            <a:extLst>
              <a:ext uri="{FF2B5EF4-FFF2-40B4-BE49-F238E27FC236}">
                <a16:creationId xmlns:a16="http://schemas.microsoft.com/office/drawing/2014/main" id="{57261A8C-9697-4919-99B2-3F488ED7BEB5}"/>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E84408E-F6B8-45A1-AE43-CC666569056E}" type="slidenum">
              <a:rPr lang="fi-FI" altLang="fi-FI"/>
              <a:pPr/>
              <a:t>26</a:t>
            </a:fld>
            <a:endParaRPr lang="fi-FI" altLang="fi-F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ian kuvan paikkamerkki 1">
            <a:extLst>
              <a:ext uri="{FF2B5EF4-FFF2-40B4-BE49-F238E27FC236}">
                <a16:creationId xmlns:a16="http://schemas.microsoft.com/office/drawing/2014/main" id="{7D2200DE-EA8C-C411-F2F8-D34D0B5532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Huomautusten paikkamerkki 2">
            <a:extLst>
              <a:ext uri="{FF2B5EF4-FFF2-40B4-BE49-F238E27FC236}">
                <a16:creationId xmlns:a16="http://schemas.microsoft.com/office/drawing/2014/main" id="{2DC6105D-A82E-C79B-0904-71C04DB2B3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i-FI" altLang="fi-FI" dirty="0"/>
              <a:t>Viimeinen vaihe on antaa kasvitiedot kasvulohkoille, vasemmalla palkissa näkyy jos jotain tietoja on vielä täyttämättä -&gt; kuvassa kahdelta lohkolta puuttuu vielä tietoja.</a:t>
            </a:r>
          </a:p>
        </p:txBody>
      </p:sp>
      <p:sp>
        <p:nvSpPr>
          <p:cNvPr id="4" name="Dian numeron paikkamerkki 3">
            <a:extLst>
              <a:ext uri="{FF2B5EF4-FFF2-40B4-BE49-F238E27FC236}">
                <a16:creationId xmlns:a16="http://schemas.microsoft.com/office/drawing/2014/main" id="{106CCA37-8750-425F-A076-95A20BF5FB97}"/>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4C8FA5-BD2B-4813-96EE-6388A0935FFF}" type="slidenum">
              <a:rPr lang="fi-FI" altLang="fi-FI"/>
              <a:pPr/>
              <a:t>27</a:t>
            </a:fld>
            <a:endParaRPr lang="fi-FI" altLang="fi-F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ian kuvan paikkamerkki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Huomautusten paikkamerkki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36868" name="Dian numeron paikkamerkki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E931A49-4C1B-44AD-BDE4-142B8F083F69}" type="slidenum">
              <a:rPr lang="fi-FI" altLang="fi-FI" smtClean="0"/>
              <a:pPr/>
              <a:t>28</a:t>
            </a:fld>
            <a:endParaRPr lang="fi-FI" altLang="fi-FI"/>
          </a:p>
        </p:txBody>
      </p:sp>
    </p:spTree>
    <p:extLst>
      <p:ext uri="{BB962C8B-B14F-4D97-AF65-F5344CB8AC3E}">
        <p14:creationId xmlns:p14="http://schemas.microsoft.com/office/powerpoint/2010/main" val="640799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ian kuvan paikkamerkki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Huomautusten paikkamerkki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i-FI" altLang="fi-FI">
                <a:solidFill>
                  <a:srgbClr val="FF0000"/>
                </a:solidFill>
              </a:rPr>
              <a:t>Tukia ja korvauksia haetaan yhdellä näytöllä.</a:t>
            </a:r>
          </a:p>
          <a:p>
            <a:pPr eaLnBrk="1" hangingPunct="1">
              <a:spcBef>
                <a:spcPct val="0"/>
              </a:spcBef>
            </a:pPr>
            <a:r>
              <a:rPr lang="fi-FI" altLang="fi-FI">
                <a:solidFill>
                  <a:srgbClr val="FF0000"/>
                </a:solidFill>
              </a:rPr>
              <a:t>Ensimmäinen vaihe on hakea tukea eli laittaa ns. tukihakurasti, sen tuen tai korvauksen kohdalle jota toivoo itsellensä maksettavan.</a:t>
            </a:r>
          </a:p>
          <a:p>
            <a:pPr eaLnBrk="1" hangingPunct="1">
              <a:spcBef>
                <a:spcPct val="0"/>
              </a:spcBef>
            </a:pPr>
            <a:r>
              <a:rPr lang="fi-FI" altLang="fi-FI">
                <a:solidFill>
                  <a:srgbClr val="FF0000"/>
                </a:solidFill>
              </a:rPr>
              <a:t>Jos tuesta tai korvauksesta  kysytään tarkentavia kysymyksiä, tulevat ne näkyville valinnan jälkeen.</a:t>
            </a:r>
          </a:p>
          <a:p>
            <a:pPr eaLnBrk="1" hangingPunct="1">
              <a:spcBef>
                <a:spcPct val="0"/>
              </a:spcBef>
            </a:pPr>
            <a:r>
              <a:rPr lang="fi-FI" altLang="fi-FI">
                <a:solidFill>
                  <a:srgbClr val="FF0000"/>
                </a:solidFill>
              </a:rPr>
              <a:t>Tarkentavia asioita kysytään Nuorten viljelijöiden tuesta, ekojärjestelmätuesta ja ympäristösitoumuksesta. </a:t>
            </a:r>
          </a:p>
          <a:p>
            <a:pPr eaLnBrk="1" hangingPunct="1">
              <a:spcBef>
                <a:spcPct val="0"/>
              </a:spcBef>
            </a:pPr>
            <a:r>
              <a:rPr lang="fi-FI" altLang="fi-FI">
                <a:solidFill>
                  <a:srgbClr val="FF0000"/>
                </a:solidFill>
              </a:rPr>
              <a:t>Tarkentaviin tietoihin kannattaa käyttää aikaa. Kun tiedot on tallentanut, tullaan tehdyistä valinnoista näyttämään yhteenveto haettavien tukien alapuolella ja tarvittaessa tietoja pääsee uudestaan muokkaaamaan.</a:t>
            </a:r>
          </a:p>
          <a:p>
            <a:pPr eaLnBrk="1" hangingPunct="1">
              <a:spcBef>
                <a:spcPct val="0"/>
              </a:spcBef>
            </a:pPr>
            <a:endParaRPr lang="fi-FI" altLang="fi-FI">
              <a:solidFill>
                <a:srgbClr val="FF0000"/>
              </a:solidFill>
            </a:endParaRPr>
          </a:p>
          <a:p>
            <a:pPr eaLnBrk="1" hangingPunct="1">
              <a:spcBef>
                <a:spcPct val="0"/>
              </a:spcBef>
            </a:pPr>
            <a:r>
              <a:rPr lang="fi-FI" altLang="fi-FI">
                <a:solidFill>
                  <a:srgbClr val="FF0000"/>
                </a:solidFill>
              </a:rPr>
              <a:t>Täysin oman välilehden saa silloin kun hakee korvausta luomusta ja/tai ympäristösopimuksista.</a:t>
            </a:r>
          </a:p>
          <a:p>
            <a:pPr eaLnBrk="1" hangingPunct="1">
              <a:spcBef>
                <a:spcPct val="0"/>
              </a:spcBef>
            </a:pPr>
            <a:endParaRPr lang="fi-FI" altLang="fi-FI"/>
          </a:p>
        </p:txBody>
      </p:sp>
      <p:sp>
        <p:nvSpPr>
          <p:cNvPr id="38916" name="Dian numeron paikkamerkki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237C02A-2A34-49C7-B33F-4771D9101F9D}" type="slidenum">
              <a:rPr lang="fi-FI" altLang="fi-FI" smtClean="0"/>
              <a:pPr/>
              <a:t>29</a:t>
            </a:fld>
            <a:endParaRPr lang="fi-FI" altLang="fi-FI"/>
          </a:p>
        </p:txBody>
      </p:sp>
    </p:spTree>
    <p:extLst>
      <p:ext uri="{BB962C8B-B14F-4D97-AF65-F5344CB8AC3E}">
        <p14:creationId xmlns:p14="http://schemas.microsoft.com/office/powerpoint/2010/main" val="241762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ian kuvan paikkamerkki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Huomautusten paikkamerkki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i-FI" altLang="fi-FI" dirty="0"/>
              <a:t>Kaikki huomautukset jotka pystymme tuottamaan viljelijän ilmoittamien  tietojen ja jo olemassa olevien rekisteritietojen tai muiden tietojen perusteella näytetään yhtä aikaa. Piiloon erilliseen haitareihin ei jää mitään.</a:t>
            </a:r>
          </a:p>
          <a:p>
            <a:pPr eaLnBrk="1" hangingPunct="1">
              <a:spcBef>
                <a:spcPct val="0"/>
              </a:spcBef>
            </a:pPr>
            <a:r>
              <a:rPr lang="fi-FI" altLang="fi-FI" dirty="0"/>
              <a:t>Vipuneuvojassa valitettavasti keskitytään ristiriitaisuuksiin ja virheisiin, mutta niiden tarkoitus on hyvä. Kerromme mikä on pielessä ja missä, sekä neuvomme miten voi ilmoittaa oikein tai mitä on tehtävä.</a:t>
            </a:r>
          </a:p>
          <a:p>
            <a:pPr eaLnBrk="1" hangingPunct="1">
              <a:spcBef>
                <a:spcPct val="0"/>
              </a:spcBef>
            </a:pPr>
            <a:r>
              <a:rPr lang="fi-FI" altLang="fi-FI" dirty="0"/>
              <a:t>Nämä on koottu otsikon Vipuneuvojan huomaukset alle. Siellä näytetään huomautuksia, jotka estävät tukihakemuksen lähettämisen. Jos Vipuneuvojassa on lähetyksen estäviä huomautuksia, on Yhteenveto ja lähetys välilehti harmaa eikä sinne voi siirtyä. Jokainen lähetyksen estävä huomautus on ratkaistava ennen kuin tukihakemuksen lähettäminen on mahdollista.</a:t>
            </a:r>
          </a:p>
          <a:p>
            <a:pPr eaLnBrk="1" hangingPunct="1">
              <a:spcBef>
                <a:spcPct val="0"/>
              </a:spcBef>
            </a:pPr>
            <a:endParaRPr lang="fi-FI" altLang="fi-FI" dirty="0"/>
          </a:p>
          <a:p>
            <a:pPr eaLnBrk="1" hangingPunct="1">
              <a:spcBef>
                <a:spcPct val="0"/>
              </a:spcBef>
            </a:pPr>
            <a:r>
              <a:rPr lang="fi-FI" altLang="fi-FI" dirty="0"/>
              <a:t>Näytämme myös paljon lähetyksen sallivia huomautuksia, mutta niihin tulee suhtautua vakavasti. Menetetyt </a:t>
            </a:r>
            <a:r>
              <a:rPr lang="fi-FI" altLang="fi-FI" dirty="0" err="1"/>
              <a:t>tukieurot</a:t>
            </a:r>
            <a:r>
              <a:rPr lang="fi-FI" altLang="fi-FI" dirty="0"/>
              <a:t> eivät ole kiva juttu. </a:t>
            </a:r>
          </a:p>
          <a:p>
            <a:pPr eaLnBrk="1" hangingPunct="1">
              <a:spcBef>
                <a:spcPct val="0"/>
              </a:spcBef>
            </a:pPr>
            <a:endParaRPr lang="fi-FI" altLang="fi-FI" dirty="0"/>
          </a:p>
          <a:p>
            <a:pPr eaLnBrk="1" hangingPunct="1">
              <a:spcBef>
                <a:spcPct val="0"/>
              </a:spcBef>
            </a:pPr>
            <a:r>
              <a:rPr lang="fi-FI" altLang="fi-FI" dirty="0"/>
              <a:t>Vipuneuvojassa on myös muutama laskelma, joista seuraavilla kalvoilla enemmän.</a:t>
            </a:r>
          </a:p>
        </p:txBody>
      </p:sp>
      <p:sp>
        <p:nvSpPr>
          <p:cNvPr id="51204" name="Dian numeron paikkamerkki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6302FD9-F093-45D7-BE71-B5F0B45EE9C0}" type="slidenum">
              <a:rPr lang="fi-FI" altLang="fi-FI" smtClean="0"/>
              <a:pPr/>
              <a:t>30</a:t>
            </a:fld>
            <a:endParaRPr lang="fi-FI" altLang="fi-FI"/>
          </a:p>
        </p:txBody>
      </p:sp>
    </p:spTree>
    <p:extLst>
      <p:ext uri="{BB962C8B-B14F-4D97-AF65-F5344CB8AC3E}">
        <p14:creationId xmlns:p14="http://schemas.microsoft.com/office/powerpoint/2010/main" val="1460804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ian kuvan paikkamerkki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Huomautusten paikkamerkki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i-FI" altLang="fi-FI"/>
              <a:t>Katsotaan hieman tarkemmin Vipuneuvojan huomautuksia. </a:t>
            </a:r>
          </a:p>
          <a:p>
            <a:r>
              <a:rPr lang="fi-FI" altLang="fi-FI"/>
              <a:t>Jos pystymme kertomaan että jokin virhe on juuri tietyllä lohkolla, näytämme huomautuksen edessä sen peruslohkon tai ne peruslohkot, joita huomautus koskee. Peruslohkon tunnus on linkki, josta pääsee suoraan siirtymään oikealle peruslohkolle korjaamaan virheen tai puutteen. </a:t>
            </a:r>
          </a:p>
          <a:p>
            <a:r>
              <a:rPr lang="fi-FI" altLang="fi-FI"/>
              <a:t>Aina ei ole mahdollista kertoa missä virhe on, koska sen voi esimerkiksi korjata kahdella eri tavalla. Jos näin on, pyrimme kertomaan mahdollisimman tarkkaan mitkä ovat vaihtoehdot.</a:t>
            </a:r>
          </a:p>
          <a:p>
            <a:endParaRPr lang="fi-FI" altLang="fi-FI"/>
          </a:p>
          <a:p>
            <a:endParaRPr lang="fi-FI" altLang="fi-FI"/>
          </a:p>
        </p:txBody>
      </p:sp>
      <p:sp>
        <p:nvSpPr>
          <p:cNvPr id="55300" name="Dian numeron paikkamerkki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E8DF5C4-B099-408E-B1C6-9FBC1D1907EC}" type="slidenum">
              <a:rPr lang="fi-FI" altLang="fi-FI" smtClean="0"/>
              <a:pPr/>
              <a:t>31</a:t>
            </a:fld>
            <a:endParaRPr lang="fi-FI" altLang="fi-FI"/>
          </a:p>
        </p:txBody>
      </p:sp>
    </p:spTree>
    <p:extLst>
      <p:ext uri="{BB962C8B-B14F-4D97-AF65-F5344CB8AC3E}">
        <p14:creationId xmlns:p14="http://schemas.microsoft.com/office/powerpoint/2010/main" val="1960019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ian kuvan paikkamerkki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Huomautusten paikkamerkki 2"/>
          <p:cNvSpPr>
            <a:spLocks noGrp="1"/>
          </p:cNvSpPr>
          <p:nvPr>
            <p:ph type="body" idx="1"/>
          </p:nvPr>
        </p:nvSpPr>
        <p:spPr/>
        <p:txBody>
          <a:bodyPr/>
          <a:lstStyle/>
          <a:p>
            <a:pPr>
              <a:defRPr/>
            </a:pPr>
            <a:r>
              <a:rPr lang="fi-FI" altLang="fi-FI" dirty="0">
                <a:solidFill>
                  <a:schemeClr val="accent2">
                    <a:lumMod val="75000"/>
                  </a:schemeClr>
                </a:solidFill>
                <a:latin typeface="-apple-system"/>
                <a:ea typeface="Georgia" panose="02040502050405020303" pitchFamily="18" charset="0"/>
                <a:cs typeface="Georgia" panose="02040502050405020303" pitchFamily="18" charset="0"/>
              </a:rPr>
              <a:t>Lopuksi haluan sanoa seuraavaa:</a:t>
            </a:r>
          </a:p>
          <a:p>
            <a:pPr>
              <a:defRPr/>
            </a:pPr>
            <a:r>
              <a:rPr lang="fi-FI" altLang="fi-FI" dirty="0">
                <a:solidFill>
                  <a:schemeClr val="accent2">
                    <a:lumMod val="75000"/>
                  </a:schemeClr>
                </a:solidFill>
                <a:latin typeface="-apple-system"/>
                <a:ea typeface="Georgia" panose="02040502050405020303" pitchFamily="18" charset="0"/>
                <a:cs typeface="Georgia" panose="02040502050405020303" pitchFamily="18" charset="0"/>
              </a:rPr>
              <a:t>Vipu ja erityisesti Peltotukien haku on loistava, mutta se ei tee tukihakemusta puolestasi, eikä se varsinkaan osaa tukiehtoja. </a:t>
            </a:r>
          </a:p>
          <a:p>
            <a:pPr>
              <a:defRPr/>
            </a:pPr>
            <a:r>
              <a:rPr lang="fi-FI" altLang="fi-FI" dirty="0">
                <a:solidFill>
                  <a:schemeClr val="accent2">
                    <a:lumMod val="75000"/>
                  </a:schemeClr>
                </a:solidFill>
                <a:latin typeface="-apple-system"/>
                <a:ea typeface="Georgia" panose="02040502050405020303" pitchFamily="18" charset="0"/>
                <a:cs typeface="Georgia" panose="02040502050405020303" pitchFamily="18" charset="0"/>
              </a:rPr>
              <a:t>Ota siis läppäri tai tabletti kauniiseen käteen ja lue ensin tukiehdot, perehdy sitoumus- ja sopimusehtoihin ja vilkaise myös kasvilistoja, koska sinne on tullut muutoksia.</a:t>
            </a:r>
          </a:p>
          <a:p>
            <a:pPr>
              <a:defRPr/>
            </a:pPr>
            <a:r>
              <a:rPr lang="fi-FI" altLang="fi-FI" dirty="0">
                <a:solidFill>
                  <a:schemeClr val="accent2">
                    <a:lumMod val="75000"/>
                  </a:schemeClr>
                </a:solidFill>
                <a:latin typeface="-apple-system"/>
                <a:ea typeface="Georgia" panose="02040502050405020303" pitchFamily="18" charset="0"/>
                <a:cs typeface="Georgia" panose="02040502050405020303" pitchFamily="18" charset="0"/>
              </a:rPr>
              <a:t>Kun aloitat tekemään peltotukien hakemusta, mene kartelle ja tarkastele ilmakuvia. Jos huomaat, että rajat kaipaa tuunausta tai lohkot jakoja tai yhdistämisiä, tee tarvittaessa peruslohkomuutoksia tai rajakorjauksia, ja vasta sen jälkeen syöksy ilmoittamaan uusi kasvitietoja ja hakemaan tukia.</a:t>
            </a:r>
          </a:p>
          <a:p>
            <a:pPr>
              <a:defRPr/>
            </a:pPr>
            <a:r>
              <a:rPr lang="fi-FI" altLang="fi-FI" dirty="0">
                <a:solidFill>
                  <a:schemeClr val="accent2">
                    <a:lumMod val="75000"/>
                  </a:schemeClr>
                </a:solidFill>
                <a:latin typeface="-apple-system"/>
                <a:ea typeface="Georgia" panose="02040502050405020303" pitchFamily="18" charset="0"/>
                <a:cs typeface="Georgia" panose="02040502050405020303" pitchFamily="18" charset="0"/>
              </a:rPr>
              <a:t>Ota aikaa myös kasvulohkojen piirtämiseen niin, että ne mahdollisimman tarkasti noudattavat niitä rajoja, jotka lohkolla oikeasti ovat.</a:t>
            </a:r>
          </a:p>
          <a:p>
            <a:pPr>
              <a:defRPr/>
            </a:pPr>
            <a:r>
              <a:rPr lang="fi-FI" altLang="fi-FI" dirty="0">
                <a:solidFill>
                  <a:schemeClr val="accent2">
                    <a:lumMod val="75000"/>
                  </a:schemeClr>
                </a:solidFill>
                <a:latin typeface="-apple-system"/>
                <a:ea typeface="Georgia" panose="02040502050405020303" pitchFamily="18" charset="0"/>
                <a:cs typeface="Georgia" panose="02040502050405020303" pitchFamily="18" charset="0"/>
              </a:rPr>
              <a:t>Tänä keväänä annan aikaa itselleni perehtyä varmistaakseni mahdollisimman sujuvan tukihaun!</a:t>
            </a:r>
          </a:p>
          <a:p>
            <a:pPr>
              <a:defRPr/>
            </a:pPr>
            <a:endParaRPr lang="fi-FI" altLang="fi-FI" dirty="0">
              <a:solidFill>
                <a:schemeClr val="accent2">
                  <a:lumMod val="75000"/>
                </a:schemeClr>
              </a:solidFill>
              <a:latin typeface="-apple-system"/>
              <a:ea typeface="Georgia" panose="02040502050405020303" pitchFamily="18" charset="0"/>
              <a:cs typeface="Georgia" panose="02040502050405020303" pitchFamily="18" charset="0"/>
            </a:endParaRPr>
          </a:p>
          <a:p>
            <a:pPr>
              <a:defRPr/>
            </a:pPr>
            <a:endParaRPr lang="fi-FI" dirty="0"/>
          </a:p>
        </p:txBody>
      </p:sp>
      <p:sp>
        <p:nvSpPr>
          <p:cNvPr id="59396" name="Dian numeron paikkamerkki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EAC479-6DD0-4867-80FA-AEBF6A085D8E}" type="slidenum">
              <a:rPr lang="fi-FI" altLang="fi-FI" smtClean="0"/>
              <a:pPr/>
              <a:t>32</a:t>
            </a:fld>
            <a:endParaRPr lang="fi-FI" altLang="fi-FI"/>
          </a:p>
        </p:txBody>
      </p:sp>
    </p:spTree>
    <p:extLst>
      <p:ext uri="{BB962C8B-B14F-4D97-AF65-F5344CB8AC3E}">
        <p14:creationId xmlns:p14="http://schemas.microsoft.com/office/powerpoint/2010/main" val="2999878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8.emf"/><Relationship Id="rId7"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3.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emf"/><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emf"/><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emf"/><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emf"/><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9.emf"/><Relationship Id="rId7" Type="http://schemas.openxmlformats.org/officeDocument/2006/relationships/image" Target="../media/image11.emf"/><Relationship Id="rId2" Type="http://schemas.openxmlformats.org/officeDocument/2006/relationships/image" Target="../media/image17.emf"/><Relationship Id="rId1" Type="http://schemas.openxmlformats.org/officeDocument/2006/relationships/slideMaster" Target="../slideMasters/slideMaster3.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8.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1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11.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5.emf"/><Relationship Id="rId2" Type="http://schemas.openxmlformats.org/officeDocument/2006/relationships/image" Target="../media/image24.emf"/><Relationship Id="rId1" Type="http://schemas.openxmlformats.org/officeDocument/2006/relationships/slideMaster" Target="../slideMasters/slideMaster3.xml"/><Relationship Id="rId6" Type="http://schemas.openxmlformats.org/officeDocument/2006/relationships/image" Target="../media/image11.emf"/><Relationship Id="rId5" Type="http://schemas.openxmlformats.org/officeDocument/2006/relationships/image" Target="../media/image27.emf"/><Relationship Id="rId4" Type="http://schemas.openxmlformats.org/officeDocument/2006/relationships/image" Target="../media/image26.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 Id="rId6" Type="http://schemas.openxmlformats.org/officeDocument/2006/relationships/image" Target="../media/image11.emf"/><Relationship Id="rId5" Type="http://schemas.openxmlformats.org/officeDocument/2006/relationships/image" Target="../media/image15.emf"/><Relationship Id="rId4" Type="http://schemas.openxmlformats.org/officeDocument/2006/relationships/image" Target="../media/image19.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 Id="rId6" Type="http://schemas.openxmlformats.org/officeDocument/2006/relationships/image" Target="../media/image11.emf"/><Relationship Id="rId5" Type="http://schemas.openxmlformats.org/officeDocument/2006/relationships/image" Target="../media/image16.emf"/><Relationship Id="rId4" Type="http://schemas.openxmlformats.org/officeDocument/2006/relationships/image" Target="../media/image19.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Master" Target="../slideMasters/slideMaster3.xml"/><Relationship Id="rId5" Type="http://schemas.openxmlformats.org/officeDocument/2006/relationships/image" Target="../media/image31.emf"/><Relationship Id="rId4" Type="http://schemas.openxmlformats.org/officeDocument/2006/relationships/image" Target="../media/image30.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2.emf"/><Relationship Id="rId1" Type="http://schemas.openxmlformats.org/officeDocument/2006/relationships/slideMaster" Target="../slideMasters/slideMaster3.xml"/><Relationship Id="rId5" Type="http://schemas.openxmlformats.org/officeDocument/2006/relationships/image" Target="../media/image31.emf"/><Relationship Id="rId4" Type="http://schemas.openxmlformats.org/officeDocument/2006/relationships/image" Target="../media/image30.emf"/></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5.emf"/><Relationship Id="rId7" Type="http://schemas.openxmlformats.org/officeDocument/2006/relationships/image" Target="../media/image37.emf"/><Relationship Id="rId12" Type="http://schemas.openxmlformats.org/officeDocument/2006/relationships/image" Target="../media/image42.emf"/><Relationship Id="rId2" Type="http://schemas.openxmlformats.org/officeDocument/2006/relationships/image" Target="../media/image34.emf"/><Relationship Id="rId1" Type="http://schemas.openxmlformats.org/officeDocument/2006/relationships/slideMaster" Target="../slideMasters/slideMaster4.xml"/><Relationship Id="rId6" Type="http://schemas.openxmlformats.org/officeDocument/2006/relationships/image" Target="../media/image36.emf"/><Relationship Id="rId11" Type="http://schemas.openxmlformats.org/officeDocument/2006/relationships/image" Target="../media/image41.emf"/><Relationship Id="rId5" Type="http://schemas.openxmlformats.org/officeDocument/2006/relationships/image" Target="../media/image16.emf"/><Relationship Id="rId10" Type="http://schemas.openxmlformats.org/officeDocument/2006/relationships/image" Target="../media/image40.emf"/><Relationship Id="rId4" Type="http://schemas.openxmlformats.org/officeDocument/2006/relationships/image" Target="../media/image15.emf"/><Relationship Id="rId9" Type="http://schemas.openxmlformats.org/officeDocument/2006/relationships/image" Target="../media/image39.em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12" Type="http://schemas.openxmlformats.org/officeDocument/2006/relationships/image" Target="../media/image42.emf"/><Relationship Id="rId2" Type="http://schemas.openxmlformats.org/officeDocument/2006/relationships/image" Target="../media/image43.emf"/><Relationship Id="rId1" Type="http://schemas.openxmlformats.org/officeDocument/2006/relationships/slideMaster" Target="../slideMasters/slideMaster4.xml"/><Relationship Id="rId6" Type="http://schemas.openxmlformats.org/officeDocument/2006/relationships/image" Target="../media/image47.emf"/><Relationship Id="rId11" Type="http://schemas.openxmlformats.org/officeDocument/2006/relationships/image" Target="../media/image52.emf"/><Relationship Id="rId5" Type="http://schemas.openxmlformats.org/officeDocument/2006/relationships/image" Target="../media/image46.emf"/><Relationship Id="rId10" Type="http://schemas.openxmlformats.org/officeDocument/2006/relationships/image" Target="../media/image51.emf"/><Relationship Id="rId4" Type="http://schemas.openxmlformats.org/officeDocument/2006/relationships/image" Target="../media/image45.emf"/><Relationship Id="rId9" Type="http://schemas.openxmlformats.org/officeDocument/2006/relationships/image" Target="../media/image50.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18" Type="http://schemas.openxmlformats.org/officeDocument/2006/relationships/image" Target="../media/image69.emf"/><Relationship Id="rId3" Type="http://schemas.openxmlformats.org/officeDocument/2006/relationships/image" Target="../media/image54.emf"/><Relationship Id="rId21" Type="http://schemas.openxmlformats.org/officeDocument/2006/relationships/image" Target="../media/image72.jpeg"/><Relationship Id="rId7" Type="http://schemas.openxmlformats.org/officeDocument/2006/relationships/image" Target="../media/image58.emf"/><Relationship Id="rId12" Type="http://schemas.openxmlformats.org/officeDocument/2006/relationships/image" Target="../media/image63.emf"/><Relationship Id="rId17" Type="http://schemas.openxmlformats.org/officeDocument/2006/relationships/image" Target="../media/image68.emf"/><Relationship Id="rId2" Type="http://schemas.openxmlformats.org/officeDocument/2006/relationships/image" Target="../media/image53.emf"/><Relationship Id="rId16" Type="http://schemas.openxmlformats.org/officeDocument/2006/relationships/image" Target="../media/image67.emf"/><Relationship Id="rId20" Type="http://schemas.openxmlformats.org/officeDocument/2006/relationships/image" Target="../media/image71.jpeg"/><Relationship Id="rId1" Type="http://schemas.openxmlformats.org/officeDocument/2006/relationships/slideMaster" Target="../slideMasters/slideMaster4.xml"/><Relationship Id="rId6" Type="http://schemas.openxmlformats.org/officeDocument/2006/relationships/image" Target="../media/image57.emf"/><Relationship Id="rId11" Type="http://schemas.openxmlformats.org/officeDocument/2006/relationships/image" Target="../media/image62.emf"/><Relationship Id="rId24" Type="http://schemas.openxmlformats.org/officeDocument/2006/relationships/image" Target="../media/image42.emf"/><Relationship Id="rId5" Type="http://schemas.openxmlformats.org/officeDocument/2006/relationships/image" Target="../media/image56.emf"/><Relationship Id="rId15" Type="http://schemas.openxmlformats.org/officeDocument/2006/relationships/image" Target="../media/image66.emf"/><Relationship Id="rId23" Type="http://schemas.openxmlformats.org/officeDocument/2006/relationships/image" Target="../media/image74.jpeg"/><Relationship Id="rId10" Type="http://schemas.openxmlformats.org/officeDocument/2006/relationships/image" Target="../media/image61.emf"/><Relationship Id="rId19" Type="http://schemas.openxmlformats.org/officeDocument/2006/relationships/image" Target="../media/image70.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 Id="rId22" Type="http://schemas.openxmlformats.org/officeDocument/2006/relationships/image" Target="../media/image7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54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p>
            <a:endParaRPr lang="en-FI" dirty="0"/>
          </a:p>
        </p:txBody>
      </p:sp>
      <p:sp>
        <p:nvSpPr>
          <p:cNvPr id="6" name="Title 1">
            <a:extLst>
              <a:ext uri="{FF2B5EF4-FFF2-40B4-BE49-F238E27FC236}">
                <a16:creationId xmlns:a16="http://schemas.microsoft.com/office/drawing/2014/main" id="{52A280EF-D2A0-567B-8A9F-DDEB7DE15475}"/>
              </a:ext>
            </a:extLst>
          </p:cNvPr>
          <p:cNvSpPr>
            <a:spLocks noGrp="1"/>
          </p:cNvSpPr>
          <p:nvPr>
            <p:ph type="title"/>
          </p:nvPr>
        </p:nvSpPr>
        <p:spPr>
          <a:xfrm>
            <a:off x="838200" y="782739"/>
            <a:ext cx="8314508" cy="785813"/>
          </a:xfrm>
        </p:spPr>
        <p:txBody>
          <a:bodyPr/>
          <a:lstStyle/>
          <a:p>
            <a:endParaRPr lang="en-FI" dirty="0"/>
          </a:p>
        </p:txBody>
      </p:sp>
    </p:spTree>
    <p:extLst>
      <p:ext uri="{BB962C8B-B14F-4D97-AF65-F5344CB8AC3E}">
        <p14:creationId xmlns:p14="http://schemas.microsoft.com/office/powerpoint/2010/main" val="3653611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p>
            <a:endParaRPr lang="en-FI" dirty="0"/>
          </a:p>
        </p:txBody>
      </p:sp>
      <p:sp>
        <p:nvSpPr>
          <p:cNvPr id="3" name="Title 1">
            <a:extLst>
              <a:ext uri="{FF2B5EF4-FFF2-40B4-BE49-F238E27FC236}">
                <a16:creationId xmlns:a16="http://schemas.microsoft.com/office/drawing/2014/main" id="{435E59BA-F57D-FB3E-592A-82C457653951}"/>
              </a:ext>
            </a:extLst>
          </p:cNvPr>
          <p:cNvSpPr>
            <a:spLocks noGrp="1"/>
          </p:cNvSpPr>
          <p:nvPr>
            <p:ph type="title"/>
          </p:nvPr>
        </p:nvSpPr>
        <p:spPr>
          <a:xfrm>
            <a:off x="838200" y="782739"/>
            <a:ext cx="8314508" cy="785813"/>
          </a:xfrm>
        </p:spPr>
        <p:txBody>
          <a:bodyPr/>
          <a:lstStyle/>
          <a:p>
            <a:endParaRPr lang="en-FI" dirty="0"/>
          </a:p>
        </p:txBody>
      </p:sp>
    </p:spTree>
    <p:extLst>
      <p:ext uri="{BB962C8B-B14F-4D97-AF65-F5344CB8AC3E}">
        <p14:creationId xmlns:p14="http://schemas.microsoft.com/office/powerpoint/2010/main" val="2864096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5327468" cy="3661569"/>
          </a:xfrm>
        </p:spPr>
        <p:txBody>
          <a:body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021163"/>
            <a:ext cx="5327468" cy="3661569"/>
          </a:xfrm>
        </p:spPr>
        <p:txBody>
          <a:bodyPr/>
          <a:lstStyle/>
          <a:p>
            <a:endParaRPr lang="en-FI" dirty="0"/>
          </a:p>
        </p:txBody>
      </p:sp>
    </p:spTree>
    <p:extLst>
      <p:ext uri="{BB962C8B-B14F-4D97-AF65-F5344CB8AC3E}">
        <p14:creationId xmlns:p14="http://schemas.microsoft.com/office/powerpoint/2010/main" val="2128549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60640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412274"/>
            <a:ext cx="5327468" cy="3183372"/>
          </a:xfrm>
        </p:spPr>
        <p:txBody>
          <a:body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412274"/>
            <a:ext cx="5327468" cy="3183372"/>
          </a:xfrm>
        </p:spPr>
        <p:txBody>
          <a:bodyPr/>
          <a:lstStyle/>
          <a:p>
            <a:endParaRPr lang="en-FI" dirty="0"/>
          </a:p>
        </p:txBody>
      </p:sp>
      <p:sp>
        <p:nvSpPr>
          <p:cNvPr id="4" name="Title 1">
            <a:extLst>
              <a:ext uri="{FF2B5EF4-FFF2-40B4-BE49-F238E27FC236}">
                <a16:creationId xmlns:a16="http://schemas.microsoft.com/office/drawing/2014/main" id="{FABA0ED1-77DD-B6B2-735F-D9B23B02B0F4}"/>
              </a:ext>
            </a:extLst>
          </p:cNvPr>
          <p:cNvSpPr txBox="1">
            <a:spLocks/>
          </p:cNvSpPr>
          <p:nvPr userDrawn="1"/>
        </p:nvSpPr>
        <p:spPr>
          <a:xfrm>
            <a:off x="838200" y="1549093"/>
            <a:ext cx="3521765" cy="785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fontAlgn="auto">
              <a:spcAft>
                <a:spcPts val="0"/>
              </a:spcAft>
            </a:pPr>
            <a:endParaRPr lang="en-FI" dirty="0"/>
          </a:p>
        </p:txBody>
      </p:sp>
      <p:sp>
        <p:nvSpPr>
          <p:cNvPr id="7" name="Text Placeholder 3">
            <a:extLst>
              <a:ext uri="{FF2B5EF4-FFF2-40B4-BE49-F238E27FC236}">
                <a16:creationId xmlns:a16="http://schemas.microsoft.com/office/drawing/2014/main" id="{CA938F2A-9E7B-C724-29AE-EB83AC18ED25}"/>
              </a:ext>
            </a:extLst>
          </p:cNvPr>
          <p:cNvSpPr>
            <a:spLocks noGrp="1"/>
          </p:cNvSpPr>
          <p:nvPr>
            <p:ph type="body" sz="quarter" idx="24"/>
          </p:nvPr>
        </p:nvSpPr>
        <p:spPr>
          <a:xfrm>
            <a:off x="838201" y="1810233"/>
            <a:ext cx="5327468" cy="409303"/>
          </a:xfrm>
        </p:spPr>
        <p:txBody>
          <a:bodyPr/>
          <a:lstStyle>
            <a:lvl1pPr marL="0" indent="0">
              <a:buNone/>
              <a:defRPr/>
            </a:lvl1pPr>
          </a:lstStyle>
          <a:p>
            <a:endParaRPr lang="en-FI" dirty="0"/>
          </a:p>
        </p:txBody>
      </p:sp>
      <p:sp>
        <p:nvSpPr>
          <p:cNvPr id="8" name="Text Placeholder 3">
            <a:extLst>
              <a:ext uri="{FF2B5EF4-FFF2-40B4-BE49-F238E27FC236}">
                <a16:creationId xmlns:a16="http://schemas.microsoft.com/office/drawing/2014/main" id="{430680B2-3291-D52F-0AEB-EA9ED5380596}"/>
              </a:ext>
            </a:extLst>
          </p:cNvPr>
          <p:cNvSpPr>
            <a:spLocks noGrp="1"/>
          </p:cNvSpPr>
          <p:nvPr>
            <p:ph type="body" sz="quarter" idx="25"/>
          </p:nvPr>
        </p:nvSpPr>
        <p:spPr>
          <a:xfrm>
            <a:off x="6446521" y="1810233"/>
            <a:ext cx="5327468" cy="409303"/>
          </a:xfrm>
        </p:spPr>
        <p:txBody>
          <a:bodyPr/>
          <a:lstStyle>
            <a:lvl1pPr marL="0" indent="0">
              <a:buNone/>
              <a:defRPr/>
            </a:lvl1pPr>
          </a:lstStyle>
          <a:p>
            <a:endParaRPr lang="en-FI" dirty="0"/>
          </a:p>
        </p:txBody>
      </p:sp>
    </p:spTree>
    <p:extLst>
      <p:ext uri="{BB962C8B-B14F-4D97-AF65-F5344CB8AC3E}">
        <p14:creationId xmlns:p14="http://schemas.microsoft.com/office/powerpoint/2010/main" val="4115866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8314508"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lvl1pPr marL="228600" indent="-228600">
              <a:buClr>
                <a:schemeClr val="accent1"/>
              </a:buClr>
              <a:buFont typeface="Arial" panose="020B0604020202020204" pitchFamily="34" charset="0"/>
              <a:buChar char="•"/>
              <a:defRPr/>
            </a:lvl1pPr>
          </a:lstStyle>
          <a:p>
            <a:endParaRPr lang="en-FI" dirty="0"/>
          </a:p>
        </p:txBody>
      </p:sp>
    </p:spTree>
    <p:extLst>
      <p:ext uri="{BB962C8B-B14F-4D97-AF65-F5344CB8AC3E}">
        <p14:creationId xmlns:p14="http://schemas.microsoft.com/office/powerpoint/2010/main" val="3796208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5327468" cy="3661569"/>
          </a:xfrm>
        </p:spPr>
        <p:txBody>
          <a:bodyPr/>
          <a:lstStyle>
            <a:lvl1pPr marL="228600" indent="-228600">
              <a:buClr>
                <a:schemeClr val="accent1"/>
              </a:buClr>
              <a:buFont typeface="Arial" panose="020B0604020202020204" pitchFamily="34" charset="0"/>
              <a:buChar char="•"/>
              <a:defRPr/>
            </a:lvl1p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021163"/>
            <a:ext cx="5327468" cy="3661569"/>
          </a:xfrm>
        </p:spPr>
        <p:txBody>
          <a:bodyPr/>
          <a:lstStyle>
            <a:lvl1pPr marL="228600" indent="-228600">
              <a:buClr>
                <a:schemeClr val="accent1"/>
              </a:buClr>
              <a:buFont typeface="Arial" panose="020B0604020202020204" pitchFamily="34" charset="0"/>
              <a:buChar char="•"/>
              <a:defRPr/>
            </a:lvl1pPr>
          </a:lstStyle>
          <a:p>
            <a:endParaRPr lang="en-FI" dirty="0"/>
          </a:p>
        </p:txBody>
      </p:sp>
    </p:spTree>
    <p:extLst>
      <p:ext uri="{BB962C8B-B14F-4D97-AF65-F5344CB8AC3E}">
        <p14:creationId xmlns:p14="http://schemas.microsoft.com/office/powerpoint/2010/main" val="2571630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60640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412274"/>
            <a:ext cx="5327468" cy="3183372"/>
          </a:xfrm>
        </p:spPr>
        <p:txBody>
          <a:bodyPr/>
          <a:lstStyle>
            <a:lvl1pPr marL="342900" indent="-342900">
              <a:buClr>
                <a:schemeClr val="accent1"/>
              </a:buClr>
              <a:buFont typeface="Arial" panose="020B0604020202020204" pitchFamily="34" charset="0"/>
              <a:buChar char="•"/>
              <a:defRPr/>
            </a:lvl1p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412274"/>
            <a:ext cx="5327468" cy="3183372"/>
          </a:xfrm>
        </p:spPr>
        <p:txBody>
          <a:bodyPr/>
          <a:lstStyle>
            <a:lvl1pPr marL="228600" indent="-228600">
              <a:buClr>
                <a:schemeClr val="accent1"/>
              </a:buClr>
              <a:buFont typeface="Arial" panose="020B0604020202020204" pitchFamily="34" charset="0"/>
              <a:buChar char="•"/>
              <a:defRPr/>
            </a:lvl1pPr>
          </a:lstStyle>
          <a:p>
            <a:endParaRPr lang="en-FI" dirty="0"/>
          </a:p>
        </p:txBody>
      </p:sp>
      <p:sp>
        <p:nvSpPr>
          <p:cNvPr id="4" name="Title 1">
            <a:extLst>
              <a:ext uri="{FF2B5EF4-FFF2-40B4-BE49-F238E27FC236}">
                <a16:creationId xmlns:a16="http://schemas.microsoft.com/office/drawing/2014/main" id="{FABA0ED1-77DD-B6B2-735F-D9B23B02B0F4}"/>
              </a:ext>
            </a:extLst>
          </p:cNvPr>
          <p:cNvSpPr txBox="1">
            <a:spLocks/>
          </p:cNvSpPr>
          <p:nvPr userDrawn="1"/>
        </p:nvSpPr>
        <p:spPr>
          <a:xfrm>
            <a:off x="838200" y="1549093"/>
            <a:ext cx="3521765" cy="785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fontAlgn="auto">
              <a:spcAft>
                <a:spcPts val="0"/>
              </a:spcAft>
            </a:pPr>
            <a:endParaRPr lang="en-FI" dirty="0"/>
          </a:p>
        </p:txBody>
      </p:sp>
      <p:sp>
        <p:nvSpPr>
          <p:cNvPr id="7" name="Text Placeholder 3">
            <a:extLst>
              <a:ext uri="{FF2B5EF4-FFF2-40B4-BE49-F238E27FC236}">
                <a16:creationId xmlns:a16="http://schemas.microsoft.com/office/drawing/2014/main" id="{CA938F2A-9E7B-C724-29AE-EB83AC18ED25}"/>
              </a:ext>
            </a:extLst>
          </p:cNvPr>
          <p:cNvSpPr>
            <a:spLocks noGrp="1"/>
          </p:cNvSpPr>
          <p:nvPr>
            <p:ph type="body" sz="quarter" idx="24"/>
          </p:nvPr>
        </p:nvSpPr>
        <p:spPr>
          <a:xfrm>
            <a:off x="838201" y="1810233"/>
            <a:ext cx="5327468" cy="409303"/>
          </a:xfrm>
        </p:spPr>
        <p:txBody>
          <a:bodyPr/>
          <a:lstStyle>
            <a:lvl1pPr marL="0" indent="0">
              <a:buNone/>
              <a:defRPr/>
            </a:lvl1pPr>
          </a:lstStyle>
          <a:p>
            <a:endParaRPr lang="en-FI" dirty="0"/>
          </a:p>
        </p:txBody>
      </p:sp>
      <p:sp>
        <p:nvSpPr>
          <p:cNvPr id="8" name="Text Placeholder 3">
            <a:extLst>
              <a:ext uri="{FF2B5EF4-FFF2-40B4-BE49-F238E27FC236}">
                <a16:creationId xmlns:a16="http://schemas.microsoft.com/office/drawing/2014/main" id="{430680B2-3291-D52F-0AEB-EA9ED5380596}"/>
              </a:ext>
            </a:extLst>
          </p:cNvPr>
          <p:cNvSpPr>
            <a:spLocks noGrp="1"/>
          </p:cNvSpPr>
          <p:nvPr>
            <p:ph type="body" sz="quarter" idx="25"/>
          </p:nvPr>
        </p:nvSpPr>
        <p:spPr>
          <a:xfrm>
            <a:off x="6446521" y="1810233"/>
            <a:ext cx="5327468" cy="409303"/>
          </a:xfrm>
        </p:spPr>
        <p:txBody>
          <a:bodyPr/>
          <a:lstStyle>
            <a:lvl1pPr marL="0" indent="0">
              <a:buNone/>
              <a:defRPr/>
            </a:lvl1pPr>
          </a:lstStyle>
          <a:p>
            <a:endParaRPr lang="en-FI" dirty="0"/>
          </a:p>
        </p:txBody>
      </p:sp>
    </p:spTree>
    <p:extLst>
      <p:ext uri="{BB962C8B-B14F-4D97-AF65-F5344CB8AC3E}">
        <p14:creationId xmlns:p14="http://schemas.microsoft.com/office/powerpoint/2010/main" val="125060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5327468" cy="3661569"/>
          </a:xfrm>
        </p:spPr>
        <p:txBody>
          <a:bodyPr/>
          <a:lstStyle>
            <a:lvl1pPr marL="0" indent="0">
              <a:buNone/>
              <a:defRPr/>
            </a:lvl1p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021163"/>
            <a:ext cx="5327468" cy="3661569"/>
          </a:xfrm>
        </p:spPr>
        <p:txBody>
          <a:bodyPr/>
          <a:lstStyle/>
          <a:p>
            <a:endParaRPr lang="en-FI" dirty="0"/>
          </a:p>
        </p:txBody>
      </p:sp>
    </p:spTree>
    <p:extLst>
      <p:ext uri="{BB962C8B-B14F-4D97-AF65-F5344CB8AC3E}">
        <p14:creationId xmlns:p14="http://schemas.microsoft.com/office/powerpoint/2010/main" val="1655109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9908569" cy="785813"/>
          </a:xfrm>
        </p:spPr>
        <p:txBody>
          <a:bodyPr/>
          <a:lstStyle>
            <a:lvl1pPr>
              <a:defRPr>
                <a:solidFill>
                  <a:schemeClr val="accent3"/>
                </a:solidFill>
              </a:defRPr>
            </a:lvl1pPr>
          </a:lstStyle>
          <a:p>
            <a:endParaRPr lang="en-FI" dirty="0"/>
          </a:p>
        </p:txBody>
      </p:sp>
    </p:spTree>
    <p:extLst>
      <p:ext uri="{BB962C8B-B14F-4D97-AF65-F5344CB8AC3E}">
        <p14:creationId xmlns:p14="http://schemas.microsoft.com/office/powerpoint/2010/main" val="1314099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mp; content - 1 column">
    <p:spTree>
      <p:nvGrpSpPr>
        <p:cNvPr id="1" name=""/>
        <p:cNvGrpSpPr/>
        <p:nvPr/>
      </p:nvGrpSpPr>
      <p:grpSpPr>
        <a:xfrm>
          <a:off x="0" y="0"/>
          <a:ext cx="0" cy="0"/>
          <a:chOff x="0" y="0"/>
          <a:chExt cx="0" cy="0"/>
        </a:xfrm>
      </p:grpSpPr>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8" y="1825625"/>
            <a:ext cx="10515600" cy="4351338"/>
          </a:xfrm>
          <a:prstGeom prst="rect">
            <a:avLst/>
          </a:prstGeom>
        </p:spPr>
        <p:txBody>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Slide Number Placeholder 5"/>
          <p:cNvSpPr>
            <a:spLocks noGrp="1"/>
          </p:cNvSpPr>
          <p:nvPr>
            <p:ph type="sldNum" sz="quarter" idx="10"/>
          </p:nvPr>
        </p:nvSpPr>
        <p:spPr/>
        <p:txBody>
          <a:bodyPr/>
          <a:lstStyle>
            <a:lvl1pPr>
              <a:defRPr/>
            </a:lvl1pPr>
          </a:lstStyle>
          <a:p>
            <a:pPr>
              <a:defRPr/>
            </a:pPr>
            <a:fld id="{3E6B79A3-B106-4E9A-9885-4A5ABF2D9DD2}" type="slidenum">
              <a:rPr lang="sv-FI" altLang="fi-FI"/>
              <a:pPr>
                <a:defRPr/>
              </a:pPr>
              <a:t>‹#›</a:t>
            </a:fld>
            <a:endParaRPr lang="sv-FI" altLang="fi-FI"/>
          </a:p>
        </p:txBody>
      </p:sp>
      <p:sp>
        <p:nvSpPr>
          <p:cNvPr id="6" name="Footer Placeholder 10"/>
          <p:cNvSpPr>
            <a:spLocks noGrp="1"/>
          </p:cNvSpPr>
          <p:nvPr>
            <p:ph type="ftr" sz="quarter" idx="11"/>
          </p:nvPr>
        </p:nvSpPr>
        <p:spPr/>
        <p:txBody>
          <a:bodyPr/>
          <a:lstStyle>
            <a:lvl1pPr algn="r">
              <a:defRPr sz="1200">
                <a:solidFill>
                  <a:schemeClr val="bg1">
                    <a:lumMod val="50000"/>
                  </a:schemeClr>
                </a:solidFill>
              </a:defRPr>
            </a:lvl1pPr>
          </a:lstStyle>
          <a:p>
            <a:pPr>
              <a:defRPr/>
            </a:pPr>
            <a:endParaRPr lang="sv-FI"/>
          </a:p>
        </p:txBody>
      </p:sp>
    </p:spTree>
    <p:extLst>
      <p:ext uri="{BB962C8B-B14F-4D97-AF65-F5344CB8AC3E}">
        <p14:creationId xmlns:p14="http://schemas.microsoft.com/office/powerpoint/2010/main" val="11449596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3521765"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4356652" cy="3661569"/>
          </a:xfrm>
        </p:spPr>
        <p:txBody>
          <a:bodyPr/>
          <a:lstStyle/>
          <a:p>
            <a:endParaRPr lang="en-FI" dirty="0"/>
          </a:p>
        </p:txBody>
      </p:sp>
      <p:sp>
        <p:nvSpPr>
          <p:cNvPr id="4" name="Content Placeholder 11">
            <a:extLst>
              <a:ext uri="{FF2B5EF4-FFF2-40B4-BE49-F238E27FC236}">
                <a16:creationId xmlns:a16="http://schemas.microsoft.com/office/drawing/2014/main" id="{076B4A18-CAF5-34B0-F119-BA8EA97E19BA}"/>
              </a:ext>
            </a:extLst>
          </p:cNvPr>
          <p:cNvSpPr>
            <a:spLocks noGrp="1"/>
          </p:cNvSpPr>
          <p:nvPr>
            <p:ph sz="quarter" idx="23"/>
          </p:nvPr>
        </p:nvSpPr>
        <p:spPr>
          <a:xfrm>
            <a:off x="6104967"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889292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ction Header - straw">
    <p:spTree>
      <p:nvGrpSpPr>
        <p:cNvPr id="1" name=""/>
        <p:cNvGrpSpPr/>
        <p:nvPr/>
      </p:nvGrpSpPr>
      <p:grpSpPr>
        <a:xfrm>
          <a:off x="0" y="0"/>
          <a:ext cx="0" cy="0"/>
          <a:chOff x="0" y="0"/>
          <a:chExt cx="0" cy="0"/>
        </a:xfrm>
      </p:grpSpPr>
      <p:sp>
        <p:nvSpPr>
          <p:cNvPr id="3" name="Rectangle 8"/>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solidFill>
                <a:schemeClr val="tx2"/>
              </a:solidFill>
            </a:endParaRPr>
          </a:p>
        </p:txBody>
      </p:sp>
      <p:sp>
        <p:nvSpPr>
          <p:cNvPr id="4" name="Rectangle 19"/>
          <p:cNvSpPr/>
          <p:nvPr/>
        </p:nvSpPr>
        <p:spPr>
          <a:xfrm>
            <a:off x="1631950" y="1446213"/>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5" name="Rectangle 21"/>
          <p:cNvSpPr/>
          <p:nvPr/>
        </p:nvSpPr>
        <p:spPr>
          <a:xfrm>
            <a:off x="1631950" y="5468938"/>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5625" y="393700"/>
            <a:ext cx="3443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07317" y="2140197"/>
            <a:ext cx="9144000" cy="2723543"/>
          </a:xfrm>
          <a:prstGeom prst="rect">
            <a:avLst/>
          </a:prstGeom>
        </p:spPr>
        <p:txBody>
          <a:bodyPr anchor="ctr" anchorCtr="0">
            <a:normAutofit/>
          </a:bodyPr>
          <a:lstStyle>
            <a:lvl1pPr algn="l">
              <a:lnSpc>
                <a:spcPts val="5500"/>
              </a:lnSpc>
              <a:defRPr sz="4500" b="1" baseline="0">
                <a:solidFill>
                  <a:schemeClr val="tx2"/>
                </a:solidFill>
              </a:defRPr>
            </a:lvl1pPr>
          </a:lstStyle>
          <a:p>
            <a:r>
              <a:rPr lang="fi-FI"/>
              <a:t>Muokkaa ots. perustyyl. napsautt.</a:t>
            </a:r>
            <a:endParaRPr lang="fi-FI" dirty="0"/>
          </a:p>
        </p:txBody>
      </p:sp>
      <p:sp>
        <p:nvSpPr>
          <p:cNvPr id="7" name="Slide Number Placeholder 5"/>
          <p:cNvSpPr>
            <a:spLocks noGrp="1"/>
          </p:cNvSpPr>
          <p:nvPr>
            <p:ph type="sldNum" sz="quarter" idx="10"/>
          </p:nvPr>
        </p:nvSpPr>
        <p:spPr/>
        <p:txBody>
          <a:bodyPr/>
          <a:lstStyle>
            <a:lvl1pPr>
              <a:defRPr/>
            </a:lvl1pPr>
          </a:lstStyle>
          <a:p>
            <a:pPr>
              <a:defRPr/>
            </a:pPr>
            <a:fld id="{4DAFC239-FEC9-4371-9EAC-D57C9FA27DDC}" type="slidenum">
              <a:rPr lang="sv-FI" altLang="fi-FI"/>
              <a:pPr>
                <a:defRPr/>
              </a:pPr>
              <a:t>‹#›</a:t>
            </a:fld>
            <a:endParaRPr lang="sv-FI" altLang="fi-FI"/>
          </a:p>
        </p:txBody>
      </p:sp>
      <p:sp>
        <p:nvSpPr>
          <p:cNvPr id="8" name="Footer Placeholder 10"/>
          <p:cNvSpPr>
            <a:spLocks noGrp="1"/>
          </p:cNvSpPr>
          <p:nvPr>
            <p:ph type="ftr" sz="quarter" idx="11"/>
          </p:nvPr>
        </p:nvSpPr>
        <p:spPr/>
        <p:txBody>
          <a:bodyPr/>
          <a:lstStyle>
            <a:lvl1pPr algn="r">
              <a:defRPr sz="1200">
                <a:solidFill>
                  <a:schemeClr val="bg1">
                    <a:lumMod val="50000"/>
                  </a:schemeClr>
                </a:solidFill>
              </a:defRPr>
            </a:lvl1pPr>
          </a:lstStyle>
          <a:p>
            <a:pPr>
              <a:defRPr/>
            </a:pPr>
            <a:endParaRPr lang="sv-FI"/>
          </a:p>
        </p:txBody>
      </p:sp>
    </p:spTree>
    <p:extLst>
      <p:ext uri="{BB962C8B-B14F-4D97-AF65-F5344CB8AC3E}">
        <p14:creationId xmlns:p14="http://schemas.microsoft.com/office/powerpoint/2010/main" val="420731029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content &amp; image">
    <p:spTree>
      <p:nvGrpSpPr>
        <p:cNvPr id="1" name=""/>
        <p:cNvGrpSpPr/>
        <p:nvPr/>
      </p:nvGrpSpPr>
      <p:grpSpPr>
        <a:xfrm>
          <a:off x="0" y="0"/>
          <a:ext cx="0" cy="0"/>
          <a:chOff x="0" y="0"/>
          <a:chExt cx="0" cy="0"/>
        </a:xfrm>
      </p:grpSpPr>
      <p:sp>
        <p:nvSpPr>
          <p:cNvPr id="12" name="Content Placeholder 2"/>
          <p:cNvSpPr>
            <a:spLocks noGrp="1"/>
          </p:cNvSpPr>
          <p:nvPr>
            <p:ph idx="17"/>
          </p:nvPr>
        </p:nvSpPr>
        <p:spPr>
          <a:xfrm>
            <a:off x="6016833" y="1825625"/>
            <a:ext cx="5024230" cy="4351338"/>
          </a:xfrm>
          <a:prstGeom prst="rect">
            <a:avLst/>
          </a:prstGeom>
        </p:spPr>
        <p:txBody>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8" y="1825625"/>
            <a:ext cx="5024230" cy="4351338"/>
          </a:xfrm>
          <a:prstGeom prst="rect">
            <a:avLst/>
          </a:prstGeom>
        </p:spPr>
        <p:txBody>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Slide Number Placeholder 5"/>
          <p:cNvSpPr>
            <a:spLocks noGrp="1"/>
          </p:cNvSpPr>
          <p:nvPr>
            <p:ph type="sldNum" sz="quarter" idx="18"/>
          </p:nvPr>
        </p:nvSpPr>
        <p:spPr/>
        <p:txBody>
          <a:bodyPr/>
          <a:lstStyle>
            <a:lvl1pPr>
              <a:defRPr/>
            </a:lvl1pPr>
          </a:lstStyle>
          <a:p>
            <a:pPr>
              <a:defRPr/>
            </a:pPr>
            <a:fld id="{57D120A8-FA33-4957-9734-C03727DFE8C9}" type="slidenum">
              <a:rPr lang="sv-FI" altLang="fi-FI"/>
              <a:pPr>
                <a:defRPr/>
              </a:pPr>
              <a:t>‹#›</a:t>
            </a:fld>
            <a:endParaRPr lang="sv-FI" altLang="fi-FI"/>
          </a:p>
        </p:txBody>
      </p:sp>
      <p:sp>
        <p:nvSpPr>
          <p:cNvPr id="7" name="Footer Placeholder 10"/>
          <p:cNvSpPr>
            <a:spLocks noGrp="1"/>
          </p:cNvSpPr>
          <p:nvPr>
            <p:ph type="ftr" sz="quarter" idx="19"/>
          </p:nvPr>
        </p:nvSpPr>
        <p:spPr/>
        <p:txBody>
          <a:bodyPr/>
          <a:lstStyle>
            <a:lvl1pPr algn="r">
              <a:defRPr sz="1200">
                <a:solidFill>
                  <a:schemeClr val="bg1">
                    <a:lumMod val="50000"/>
                  </a:schemeClr>
                </a:solidFill>
              </a:defRPr>
            </a:lvl1pPr>
          </a:lstStyle>
          <a:p>
            <a:pPr>
              <a:defRPr/>
            </a:pPr>
            <a:endParaRPr lang="sv-FI"/>
          </a:p>
        </p:txBody>
      </p:sp>
    </p:spTree>
    <p:extLst>
      <p:ext uri="{BB962C8B-B14F-4D97-AF65-F5344CB8AC3E}">
        <p14:creationId xmlns:p14="http://schemas.microsoft.com/office/powerpoint/2010/main" val="399833606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Slide - blue">
    <p:spTree>
      <p:nvGrpSpPr>
        <p:cNvPr id="1" name=""/>
        <p:cNvGrpSpPr/>
        <p:nvPr/>
      </p:nvGrpSpPr>
      <p:grpSpPr>
        <a:xfrm>
          <a:off x="0" y="0"/>
          <a:ext cx="0" cy="0"/>
          <a:chOff x="0" y="0"/>
          <a:chExt cx="0" cy="0"/>
        </a:xfrm>
      </p:grpSpPr>
      <p:sp>
        <p:nvSpPr>
          <p:cNvPr id="7" name="Rectangle 8"/>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solidFill>
                <a:schemeClr val="tx2"/>
              </a:solidFill>
            </a:endParaRPr>
          </a:p>
        </p:txBody>
      </p:sp>
      <p:pic>
        <p:nvPicPr>
          <p:cNvPr id="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8800" y="390525"/>
            <a:ext cx="3443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p:cNvSpPr/>
          <p:nvPr/>
        </p:nvSpPr>
        <p:spPr>
          <a:xfrm>
            <a:off x="1063625" y="1760538"/>
            <a:ext cx="1052513"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10" name="Rectangle 11"/>
          <p:cNvSpPr/>
          <p:nvPr/>
        </p:nvSpPr>
        <p:spPr>
          <a:xfrm>
            <a:off x="1063625" y="4502150"/>
            <a:ext cx="1052513" cy="873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2" name="Title 1"/>
          <p:cNvSpPr>
            <a:spLocks noGrp="1"/>
          </p:cNvSpPr>
          <p:nvPr>
            <p:ph type="ctrTitle"/>
          </p:nvPr>
        </p:nvSpPr>
        <p:spPr>
          <a:xfrm>
            <a:off x="952500" y="2072953"/>
            <a:ext cx="9144000" cy="2204241"/>
          </a:xfrm>
          <a:prstGeom prst="rect">
            <a:avLst/>
          </a:prstGeom>
        </p:spPr>
        <p:txBody>
          <a:bodyPr anchor="ctr" anchorCtr="0">
            <a:normAutofit/>
          </a:bodyPr>
          <a:lstStyle>
            <a:lvl1pPr algn="l">
              <a:lnSpc>
                <a:spcPts val="4800"/>
              </a:lnSpc>
              <a:defRPr sz="4500" b="1" baseline="0">
                <a:solidFill>
                  <a:schemeClr val="bg1"/>
                </a:solidFill>
              </a:defRPr>
            </a:lvl1pPr>
          </a:lstStyle>
          <a:p>
            <a:r>
              <a:rPr lang="fi-FI"/>
              <a:t>Muokkaa ots. perustyyl. napsautt.</a:t>
            </a:r>
            <a:endParaRPr lang="fi-FI" dirty="0"/>
          </a:p>
        </p:txBody>
      </p:sp>
      <p:sp>
        <p:nvSpPr>
          <p:cNvPr id="3" name="Subtitle 2"/>
          <p:cNvSpPr>
            <a:spLocks noGrp="1"/>
          </p:cNvSpPr>
          <p:nvPr>
            <p:ph type="subTitle" idx="1"/>
          </p:nvPr>
        </p:nvSpPr>
        <p:spPr>
          <a:xfrm>
            <a:off x="968557" y="5000796"/>
            <a:ext cx="4056668" cy="437896"/>
          </a:xfrm>
          <a:prstGeom prst="rect">
            <a:avLst/>
          </a:prstGeom>
        </p:spPr>
        <p:txBody>
          <a:bodyPr/>
          <a:lstStyle>
            <a:lvl1pPr marL="0" indent="0" algn="l">
              <a:buNone/>
              <a:defRPr sz="2400" b="1"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21" name="Text Placeholder 20"/>
          <p:cNvSpPr>
            <a:spLocks noGrp="1"/>
          </p:cNvSpPr>
          <p:nvPr>
            <p:ph type="body" sz="quarter" idx="14"/>
          </p:nvPr>
        </p:nvSpPr>
        <p:spPr>
          <a:xfrm>
            <a:off x="968375" y="5589588"/>
            <a:ext cx="4748613" cy="660400"/>
          </a:xfrm>
          <a:prstGeom prst="rect">
            <a:avLst/>
          </a:prstGeom>
        </p:spPr>
        <p:txBody>
          <a:bodyPr>
            <a:noAutofit/>
          </a:bodyPr>
          <a:lstStyle>
            <a:lvl1pPr marL="0" indent="0">
              <a:lnSpc>
                <a:spcPts val="1800"/>
              </a:lnSpc>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23" name="Text Placeholder 22"/>
          <p:cNvSpPr>
            <a:spLocks noGrp="1"/>
          </p:cNvSpPr>
          <p:nvPr>
            <p:ph type="body" sz="quarter" idx="15"/>
          </p:nvPr>
        </p:nvSpPr>
        <p:spPr>
          <a:xfrm>
            <a:off x="6321287" y="5000626"/>
            <a:ext cx="5406113" cy="751686"/>
          </a:xfrm>
          <a:prstGeom prst="rect">
            <a:avLst/>
          </a:prstGeom>
        </p:spPr>
        <p:txBody>
          <a:bodyPr>
            <a:noAutofit/>
          </a:bodyPr>
          <a:lstStyle>
            <a:lvl1pPr marL="0" indent="0" algn="r">
              <a:buNone/>
              <a:defRPr sz="2400" b="1">
                <a:solidFill>
                  <a:schemeClr val="bg2"/>
                </a:solidFill>
              </a:defRPr>
            </a:lvl1pPr>
            <a:lvl2pPr marL="457200" indent="0" algn="r">
              <a:buNone/>
              <a:defRPr sz="1600" b="1">
                <a:solidFill>
                  <a:schemeClr val="bg2"/>
                </a:solidFill>
              </a:defRPr>
            </a:lvl2pPr>
            <a:lvl3pPr marL="914400" indent="0" algn="r">
              <a:buNone/>
              <a:defRPr sz="1600" b="1">
                <a:solidFill>
                  <a:schemeClr val="bg2"/>
                </a:solidFill>
              </a:defRPr>
            </a:lvl3pPr>
            <a:lvl4pPr marL="1371600" indent="0" algn="r">
              <a:buNone/>
              <a:defRPr sz="1600" b="1">
                <a:solidFill>
                  <a:schemeClr val="bg2"/>
                </a:solidFill>
              </a:defRPr>
            </a:lvl4pPr>
            <a:lvl5pPr marL="1828800" indent="0" algn="r">
              <a:buNone/>
              <a:defRPr sz="1600" b="1">
                <a:solidFill>
                  <a:schemeClr val="bg2"/>
                </a:solidFill>
              </a:defRPr>
            </a:lvl5pPr>
          </a:lstStyle>
          <a:p>
            <a:pPr lvl="0"/>
            <a:r>
              <a:rPr lang="fi-FI"/>
              <a:t>Muokkaa tekstin perustyylejä napsauttamalla</a:t>
            </a:r>
          </a:p>
        </p:txBody>
      </p:sp>
      <p:sp>
        <p:nvSpPr>
          <p:cNvPr id="26" name="Text Placeholder 25"/>
          <p:cNvSpPr>
            <a:spLocks noGrp="1"/>
          </p:cNvSpPr>
          <p:nvPr>
            <p:ph type="body" sz="quarter" idx="16"/>
          </p:nvPr>
        </p:nvSpPr>
        <p:spPr>
          <a:xfrm>
            <a:off x="10193408" y="5752312"/>
            <a:ext cx="1533828" cy="381333"/>
          </a:xfrm>
          <a:prstGeom prst="rect">
            <a:avLst/>
          </a:prstGeom>
        </p:spPr>
        <p:txBody>
          <a:bodyPr anchor="b">
            <a:noAutofit/>
          </a:bodyPr>
          <a:lstStyle>
            <a:lvl1pPr marL="0" indent="0" algn="r">
              <a:buNone/>
              <a:defRPr sz="1600">
                <a:solidFill>
                  <a:schemeClr val="bg1"/>
                </a:solidFill>
              </a:defRPr>
            </a:lvl1pPr>
            <a:lvl2pPr marL="457200" indent="0" algn="r">
              <a:buNone/>
              <a:defRPr sz="1600">
                <a:solidFill>
                  <a:schemeClr val="bg1"/>
                </a:solidFill>
              </a:defRPr>
            </a:lvl2pPr>
            <a:lvl3pPr marL="914400" indent="0" algn="r">
              <a:buNone/>
              <a:defRPr sz="1600">
                <a:solidFill>
                  <a:schemeClr val="bg1"/>
                </a:solidFill>
              </a:defRPr>
            </a:lvl3pPr>
            <a:lvl4pPr marL="1371600" indent="0" algn="r">
              <a:buNone/>
              <a:defRPr sz="1600">
                <a:solidFill>
                  <a:schemeClr val="bg1"/>
                </a:solidFill>
              </a:defRPr>
            </a:lvl4pPr>
            <a:lvl5pPr marL="1828800" indent="0" algn="r">
              <a:buNone/>
              <a:defRPr sz="1600">
                <a:solidFill>
                  <a:schemeClr val="bg1"/>
                </a:solidFill>
              </a:defRPr>
            </a:lvl5pPr>
          </a:lstStyle>
          <a:p>
            <a:pPr lvl="0"/>
            <a:r>
              <a:rPr lang="fi-FI"/>
              <a:t>Muokkaa tekstin perustyylejä napsauttamalla</a:t>
            </a:r>
          </a:p>
        </p:txBody>
      </p:sp>
    </p:spTree>
    <p:extLst>
      <p:ext uri="{BB962C8B-B14F-4D97-AF65-F5344CB8AC3E}">
        <p14:creationId xmlns:p14="http://schemas.microsoft.com/office/powerpoint/2010/main" val="20004890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447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6CEA6-9D27-F308-BCB2-65837DB21626}"/>
              </a:ext>
            </a:extLst>
          </p:cNvPr>
          <p:cNvSpPr/>
          <p:nvPr userDrawn="1"/>
        </p:nvSpPr>
        <p:spPr>
          <a:xfrm>
            <a:off x="322728" y="322729"/>
            <a:ext cx="3774141" cy="582705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itle 1">
            <a:extLst>
              <a:ext uri="{FF2B5EF4-FFF2-40B4-BE49-F238E27FC236}">
                <a16:creationId xmlns:a16="http://schemas.microsoft.com/office/drawing/2014/main" id="{4FDF2479-C1FA-F32B-56AC-BD2D3FD22919}"/>
              </a:ext>
            </a:extLst>
          </p:cNvPr>
          <p:cNvSpPr>
            <a:spLocks noGrp="1"/>
          </p:cNvSpPr>
          <p:nvPr>
            <p:ph type="title"/>
          </p:nvPr>
        </p:nvSpPr>
        <p:spPr>
          <a:xfrm>
            <a:off x="658906" y="708212"/>
            <a:ext cx="2837329" cy="785813"/>
          </a:xfrm>
        </p:spPr>
        <p:txBody>
          <a:bodyPr>
            <a:normAutofit/>
          </a:bodyPr>
          <a:lstStyle>
            <a:lvl1pPr>
              <a:defRPr sz="2200"/>
            </a:lvl1pPr>
          </a:lstStyle>
          <a:p>
            <a:endParaRPr lang="en-FI" dirty="0"/>
          </a:p>
        </p:txBody>
      </p:sp>
      <p:sp>
        <p:nvSpPr>
          <p:cNvPr id="6" name="Text Placeholder 3">
            <a:extLst>
              <a:ext uri="{FF2B5EF4-FFF2-40B4-BE49-F238E27FC236}">
                <a16:creationId xmlns:a16="http://schemas.microsoft.com/office/drawing/2014/main" id="{17E849B1-738B-3136-A9CD-22E6BD84462C}"/>
              </a:ext>
            </a:extLst>
          </p:cNvPr>
          <p:cNvSpPr>
            <a:spLocks noGrp="1"/>
          </p:cNvSpPr>
          <p:nvPr>
            <p:ph type="body" sz="half" idx="2"/>
          </p:nvPr>
        </p:nvSpPr>
        <p:spPr>
          <a:xfrm>
            <a:off x="660494" y="1852245"/>
            <a:ext cx="2835741" cy="3811588"/>
          </a:xfrm>
          <a:prstGeom prst="rect">
            <a:avLst/>
          </a:prstGeo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1892403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6CEA6-9D27-F308-BCB2-65837DB21626}"/>
              </a:ext>
            </a:extLst>
          </p:cNvPr>
          <p:cNvSpPr/>
          <p:nvPr userDrawn="1"/>
        </p:nvSpPr>
        <p:spPr>
          <a:xfrm>
            <a:off x="322728" y="322729"/>
            <a:ext cx="3774141" cy="582705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itle 1">
            <a:extLst>
              <a:ext uri="{FF2B5EF4-FFF2-40B4-BE49-F238E27FC236}">
                <a16:creationId xmlns:a16="http://schemas.microsoft.com/office/drawing/2014/main" id="{0F8B7406-BC83-5A6B-C6CB-3CA4467381C3}"/>
              </a:ext>
            </a:extLst>
          </p:cNvPr>
          <p:cNvSpPr>
            <a:spLocks noGrp="1"/>
          </p:cNvSpPr>
          <p:nvPr>
            <p:ph type="title"/>
          </p:nvPr>
        </p:nvSpPr>
        <p:spPr>
          <a:xfrm>
            <a:off x="658906" y="708212"/>
            <a:ext cx="2837329" cy="785813"/>
          </a:xfrm>
        </p:spPr>
        <p:txBody>
          <a:bodyPr>
            <a:normAutofit/>
          </a:bodyPr>
          <a:lstStyle>
            <a:lvl1pPr>
              <a:defRPr sz="2200"/>
            </a:lvl1pPr>
          </a:lstStyle>
          <a:p>
            <a:endParaRPr lang="en-FI" dirty="0"/>
          </a:p>
        </p:txBody>
      </p:sp>
      <p:sp>
        <p:nvSpPr>
          <p:cNvPr id="4" name="Text Placeholder 3">
            <a:extLst>
              <a:ext uri="{FF2B5EF4-FFF2-40B4-BE49-F238E27FC236}">
                <a16:creationId xmlns:a16="http://schemas.microsoft.com/office/drawing/2014/main" id="{6E6CA95D-6A4B-B43E-0304-EBEB9B81678E}"/>
              </a:ext>
            </a:extLst>
          </p:cNvPr>
          <p:cNvSpPr>
            <a:spLocks noGrp="1"/>
          </p:cNvSpPr>
          <p:nvPr>
            <p:ph type="body" sz="half" idx="2"/>
          </p:nvPr>
        </p:nvSpPr>
        <p:spPr>
          <a:xfrm>
            <a:off x="660494" y="1852245"/>
            <a:ext cx="2835741" cy="3811588"/>
          </a:xfrm>
          <a:prstGeom prst="rect">
            <a:avLst/>
          </a:prstGeo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3912979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6CEA6-9D27-F308-BCB2-65837DB21626}"/>
              </a:ext>
            </a:extLst>
          </p:cNvPr>
          <p:cNvSpPr/>
          <p:nvPr userDrawn="1"/>
        </p:nvSpPr>
        <p:spPr>
          <a:xfrm>
            <a:off x="322728" y="322729"/>
            <a:ext cx="3774141" cy="582705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itle 1">
            <a:extLst>
              <a:ext uri="{FF2B5EF4-FFF2-40B4-BE49-F238E27FC236}">
                <a16:creationId xmlns:a16="http://schemas.microsoft.com/office/drawing/2014/main" id="{2166C8AB-B9EE-F5E9-13A1-08353BF128E0}"/>
              </a:ext>
            </a:extLst>
          </p:cNvPr>
          <p:cNvSpPr>
            <a:spLocks noGrp="1"/>
          </p:cNvSpPr>
          <p:nvPr>
            <p:ph type="title"/>
          </p:nvPr>
        </p:nvSpPr>
        <p:spPr>
          <a:xfrm>
            <a:off x="658906" y="708212"/>
            <a:ext cx="2837329" cy="785813"/>
          </a:xfrm>
        </p:spPr>
        <p:txBody>
          <a:bodyPr>
            <a:normAutofit/>
          </a:bodyPr>
          <a:lstStyle>
            <a:lvl1pPr>
              <a:defRPr sz="2200"/>
            </a:lvl1pPr>
          </a:lstStyle>
          <a:p>
            <a:endParaRPr lang="en-FI" dirty="0"/>
          </a:p>
        </p:txBody>
      </p:sp>
      <p:sp>
        <p:nvSpPr>
          <p:cNvPr id="4" name="Text Placeholder 3">
            <a:extLst>
              <a:ext uri="{FF2B5EF4-FFF2-40B4-BE49-F238E27FC236}">
                <a16:creationId xmlns:a16="http://schemas.microsoft.com/office/drawing/2014/main" id="{89EA4060-A432-1F17-DA60-4A9BBEC81D6F}"/>
              </a:ext>
            </a:extLst>
          </p:cNvPr>
          <p:cNvSpPr>
            <a:spLocks noGrp="1"/>
          </p:cNvSpPr>
          <p:nvPr>
            <p:ph type="body" sz="half" idx="2"/>
          </p:nvPr>
        </p:nvSpPr>
        <p:spPr>
          <a:xfrm>
            <a:off x="660494" y="1852245"/>
            <a:ext cx="2835741" cy="3811588"/>
          </a:xfrm>
          <a:prstGeom prst="rect">
            <a:avLst/>
          </a:prstGeo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3849535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6CEA6-9D27-F308-BCB2-65837DB21626}"/>
              </a:ext>
            </a:extLst>
          </p:cNvPr>
          <p:cNvSpPr/>
          <p:nvPr userDrawn="1"/>
        </p:nvSpPr>
        <p:spPr>
          <a:xfrm>
            <a:off x="322728" y="322729"/>
            <a:ext cx="3774141" cy="58270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itle 1">
            <a:extLst>
              <a:ext uri="{FF2B5EF4-FFF2-40B4-BE49-F238E27FC236}">
                <a16:creationId xmlns:a16="http://schemas.microsoft.com/office/drawing/2014/main" id="{C9587A2E-43CE-C8A8-7F80-D7B62F669594}"/>
              </a:ext>
            </a:extLst>
          </p:cNvPr>
          <p:cNvSpPr>
            <a:spLocks noGrp="1"/>
          </p:cNvSpPr>
          <p:nvPr>
            <p:ph type="title"/>
          </p:nvPr>
        </p:nvSpPr>
        <p:spPr>
          <a:xfrm>
            <a:off x="658906" y="708212"/>
            <a:ext cx="2837329" cy="785813"/>
          </a:xfrm>
        </p:spPr>
        <p:txBody>
          <a:bodyPr>
            <a:normAutofit/>
          </a:bodyPr>
          <a:lstStyle>
            <a:lvl1pPr>
              <a:defRPr sz="2200"/>
            </a:lvl1pPr>
          </a:lstStyle>
          <a:p>
            <a:endParaRPr lang="en-FI" dirty="0"/>
          </a:p>
        </p:txBody>
      </p:sp>
      <p:sp>
        <p:nvSpPr>
          <p:cNvPr id="4" name="Text Placeholder 3">
            <a:extLst>
              <a:ext uri="{FF2B5EF4-FFF2-40B4-BE49-F238E27FC236}">
                <a16:creationId xmlns:a16="http://schemas.microsoft.com/office/drawing/2014/main" id="{5988C2AC-508E-4E3F-E293-CE2CCC49BF91}"/>
              </a:ext>
            </a:extLst>
          </p:cNvPr>
          <p:cNvSpPr>
            <a:spLocks noGrp="1"/>
          </p:cNvSpPr>
          <p:nvPr>
            <p:ph type="body" sz="half" idx="2"/>
          </p:nvPr>
        </p:nvSpPr>
        <p:spPr>
          <a:xfrm>
            <a:off x="660494" y="1852245"/>
            <a:ext cx="2835741" cy="3811588"/>
          </a:xfrm>
          <a:prstGeom prst="rect">
            <a:avLst/>
          </a:prstGeo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3981013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6CEA6-9D27-F308-BCB2-65837DB21626}"/>
              </a:ext>
            </a:extLst>
          </p:cNvPr>
          <p:cNvSpPr/>
          <p:nvPr userDrawn="1"/>
        </p:nvSpPr>
        <p:spPr>
          <a:xfrm>
            <a:off x="322728" y="322729"/>
            <a:ext cx="7772403" cy="582705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itle 1">
            <a:extLst>
              <a:ext uri="{FF2B5EF4-FFF2-40B4-BE49-F238E27FC236}">
                <a16:creationId xmlns:a16="http://schemas.microsoft.com/office/drawing/2014/main" id="{4FDF2479-C1FA-F32B-56AC-BD2D3FD22919}"/>
              </a:ext>
            </a:extLst>
          </p:cNvPr>
          <p:cNvSpPr>
            <a:spLocks noGrp="1"/>
          </p:cNvSpPr>
          <p:nvPr>
            <p:ph type="title"/>
          </p:nvPr>
        </p:nvSpPr>
        <p:spPr>
          <a:xfrm>
            <a:off x="658906" y="708212"/>
            <a:ext cx="7042374" cy="785813"/>
          </a:xfrm>
        </p:spPr>
        <p:txBody>
          <a:bodyPr>
            <a:normAutofit/>
          </a:bodyPr>
          <a:lstStyle>
            <a:lvl1pPr>
              <a:defRPr sz="2200"/>
            </a:lvl1pPr>
          </a:lstStyle>
          <a:p>
            <a:endParaRPr lang="en-FI" dirty="0"/>
          </a:p>
        </p:txBody>
      </p:sp>
      <p:sp>
        <p:nvSpPr>
          <p:cNvPr id="6" name="Text Placeholder 3">
            <a:extLst>
              <a:ext uri="{FF2B5EF4-FFF2-40B4-BE49-F238E27FC236}">
                <a16:creationId xmlns:a16="http://schemas.microsoft.com/office/drawing/2014/main" id="{17E849B1-738B-3136-A9CD-22E6BD84462C}"/>
              </a:ext>
            </a:extLst>
          </p:cNvPr>
          <p:cNvSpPr>
            <a:spLocks noGrp="1"/>
          </p:cNvSpPr>
          <p:nvPr>
            <p:ph type="body" sz="half" idx="2"/>
          </p:nvPr>
        </p:nvSpPr>
        <p:spPr>
          <a:xfrm>
            <a:off x="660494" y="1852245"/>
            <a:ext cx="7040786" cy="3811588"/>
          </a:xfrm>
          <a:prstGeom prst="rect">
            <a:avLst/>
          </a:prstGeo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8" name="Content Placeholder 11">
            <a:extLst>
              <a:ext uri="{FF2B5EF4-FFF2-40B4-BE49-F238E27FC236}">
                <a16:creationId xmlns:a16="http://schemas.microsoft.com/office/drawing/2014/main" id="{73C9A813-A62B-F541-3933-18BD8DAC7ABF}"/>
              </a:ext>
            </a:extLst>
          </p:cNvPr>
          <p:cNvSpPr>
            <a:spLocks noGrp="1"/>
          </p:cNvSpPr>
          <p:nvPr>
            <p:ph sz="quarter" idx="23"/>
          </p:nvPr>
        </p:nvSpPr>
        <p:spPr>
          <a:xfrm>
            <a:off x="8431309" y="322728"/>
            <a:ext cx="3437963" cy="58270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982795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2 -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6CEA6-9D27-F308-BCB2-65837DB21626}"/>
              </a:ext>
            </a:extLst>
          </p:cNvPr>
          <p:cNvSpPr/>
          <p:nvPr userDrawn="1"/>
        </p:nvSpPr>
        <p:spPr>
          <a:xfrm>
            <a:off x="322728" y="322729"/>
            <a:ext cx="7772403" cy="582705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Content Placeholder 11">
            <a:extLst>
              <a:ext uri="{FF2B5EF4-FFF2-40B4-BE49-F238E27FC236}">
                <a16:creationId xmlns:a16="http://schemas.microsoft.com/office/drawing/2014/main" id="{B76A67A0-5769-FD9C-E682-43172E361B1D}"/>
              </a:ext>
            </a:extLst>
          </p:cNvPr>
          <p:cNvSpPr>
            <a:spLocks noGrp="1"/>
          </p:cNvSpPr>
          <p:nvPr>
            <p:ph sz="quarter" idx="23"/>
          </p:nvPr>
        </p:nvSpPr>
        <p:spPr>
          <a:xfrm>
            <a:off x="8431309" y="322728"/>
            <a:ext cx="3437963" cy="58270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itle 1">
            <a:extLst>
              <a:ext uri="{FF2B5EF4-FFF2-40B4-BE49-F238E27FC236}">
                <a16:creationId xmlns:a16="http://schemas.microsoft.com/office/drawing/2014/main" id="{1BA7205F-42FD-43E8-F09F-F90AF1C0CEC0}"/>
              </a:ext>
            </a:extLst>
          </p:cNvPr>
          <p:cNvSpPr>
            <a:spLocks noGrp="1"/>
          </p:cNvSpPr>
          <p:nvPr>
            <p:ph type="title"/>
          </p:nvPr>
        </p:nvSpPr>
        <p:spPr>
          <a:xfrm>
            <a:off x="658906" y="708212"/>
            <a:ext cx="7042374" cy="785813"/>
          </a:xfrm>
        </p:spPr>
        <p:txBody>
          <a:bodyPr>
            <a:normAutofit/>
          </a:bodyPr>
          <a:lstStyle>
            <a:lvl1pPr>
              <a:defRPr sz="2200"/>
            </a:lvl1pPr>
          </a:lstStyle>
          <a:p>
            <a:endParaRPr lang="en-FI" dirty="0"/>
          </a:p>
        </p:txBody>
      </p:sp>
      <p:sp>
        <p:nvSpPr>
          <p:cNvPr id="6" name="Text Placeholder 3">
            <a:extLst>
              <a:ext uri="{FF2B5EF4-FFF2-40B4-BE49-F238E27FC236}">
                <a16:creationId xmlns:a16="http://schemas.microsoft.com/office/drawing/2014/main" id="{B7FED78E-B3ED-6C2F-2F1B-370BCA74B92E}"/>
              </a:ext>
            </a:extLst>
          </p:cNvPr>
          <p:cNvSpPr>
            <a:spLocks noGrp="1"/>
          </p:cNvSpPr>
          <p:nvPr>
            <p:ph type="body" sz="half" idx="2"/>
          </p:nvPr>
        </p:nvSpPr>
        <p:spPr>
          <a:xfrm>
            <a:off x="660494" y="1852245"/>
            <a:ext cx="7040786" cy="3811588"/>
          </a:xfrm>
          <a:prstGeom prst="rect">
            <a:avLst/>
          </a:prstGeo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3714372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3521765"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4356652" cy="3661569"/>
          </a:xfrm>
        </p:spPr>
        <p:txBody>
          <a:bodyPr/>
          <a:lstStyle/>
          <a:p>
            <a:endParaRPr lang="en-FI" dirty="0"/>
          </a:p>
        </p:txBody>
      </p:sp>
      <p:sp>
        <p:nvSpPr>
          <p:cNvPr id="12" name="Content Placeholder 11">
            <a:extLst>
              <a:ext uri="{FF2B5EF4-FFF2-40B4-BE49-F238E27FC236}">
                <a16:creationId xmlns:a16="http://schemas.microsoft.com/office/drawing/2014/main" id="{8240027F-B964-07BD-24E4-FA6401D71034}"/>
              </a:ext>
            </a:extLst>
          </p:cNvPr>
          <p:cNvSpPr>
            <a:spLocks noGrp="1"/>
          </p:cNvSpPr>
          <p:nvPr>
            <p:ph sz="quarter" idx="23"/>
          </p:nvPr>
        </p:nvSpPr>
        <p:spPr>
          <a:xfrm>
            <a:off x="6104967"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801946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2 -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6CEA6-9D27-F308-BCB2-65837DB21626}"/>
              </a:ext>
            </a:extLst>
          </p:cNvPr>
          <p:cNvSpPr/>
          <p:nvPr userDrawn="1"/>
        </p:nvSpPr>
        <p:spPr>
          <a:xfrm>
            <a:off x="322728" y="322729"/>
            <a:ext cx="7772403" cy="582705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Content Placeholder 11">
            <a:extLst>
              <a:ext uri="{FF2B5EF4-FFF2-40B4-BE49-F238E27FC236}">
                <a16:creationId xmlns:a16="http://schemas.microsoft.com/office/drawing/2014/main" id="{EAC63FE1-55B6-76DF-87AF-9835DB9FEBE8}"/>
              </a:ext>
            </a:extLst>
          </p:cNvPr>
          <p:cNvSpPr>
            <a:spLocks noGrp="1"/>
          </p:cNvSpPr>
          <p:nvPr>
            <p:ph sz="quarter" idx="23"/>
          </p:nvPr>
        </p:nvSpPr>
        <p:spPr>
          <a:xfrm>
            <a:off x="8431309" y="322728"/>
            <a:ext cx="3437963" cy="58270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itle 1">
            <a:extLst>
              <a:ext uri="{FF2B5EF4-FFF2-40B4-BE49-F238E27FC236}">
                <a16:creationId xmlns:a16="http://schemas.microsoft.com/office/drawing/2014/main" id="{363833FD-9EA0-D305-F033-FE9EA818A738}"/>
              </a:ext>
            </a:extLst>
          </p:cNvPr>
          <p:cNvSpPr>
            <a:spLocks noGrp="1"/>
          </p:cNvSpPr>
          <p:nvPr>
            <p:ph type="title"/>
          </p:nvPr>
        </p:nvSpPr>
        <p:spPr>
          <a:xfrm>
            <a:off x="658906" y="708212"/>
            <a:ext cx="7042374" cy="785813"/>
          </a:xfrm>
        </p:spPr>
        <p:txBody>
          <a:bodyPr>
            <a:normAutofit/>
          </a:bodyPr>
          <a:lstStyle>
            <a:lvl1pPr>
              <a:defRPr sz="2200"/>
            </a:lvl1pPr>
          </a:lstStyle>
          <a:p>
            <a:endParaRPr lang="en-FI" dirty="0"/>
          </a:p>
        </p:txBody>
      </p:sp>
      <p:sp>
        <p:nvSpPr>
          <p:cNvPr id="6" name="Text Placeholder 3">
            <a:extLst>
              <a:ext uri="{FF2B5EF4-FFF2-40B4-BE49-F238E27FC236}">
                <a16:creationId xmlns:a16="http://schemas.microsoft.com/office/drawing/2014/main" id="{B45CDAF7-E17B-116B-2B7F-A19812770FBB}"/>
              </a:ext>
            </a:extLst>
          </p:cNvPr>
          <p:cNvSpPr>
            <a:spLocks noGrp="1"/>
          </p:cNvSpPr>
          <p:nvPr>
            <p:ph type="body" sz="half" idx="2"/>
          </p:nvPr>
        </p:nvSpPr>
        <p:spPr>
          <a:xfrm>
            <a:off x="660494" y="1852245"/>
            <a:ext cx="7040786" cy="3811588"/>
          </a:xfrm>
          <a:prstGeom prst="rect">
            <a:avLst/>
          </a:prstGeo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1378576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 -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6CEA6-9D27-F308-BCB2-65837DB21626}"/>
              </a:ext>
            </a:extLst>
          </p:cNvPr>
          <p:cNvSpPr/>
          <p:nvPr userDrawn="1"/>
        </p:nvSpPr>
        <p:spPr>
          <a:xfrm>
            <a:off x="322728" y="322729"/>
            <a:ext cx="7772403" cy="58270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Content Placeholder 11">
            <a:extLst>
              <a:ext uri="{FF2B5EF4-FFF2-40B4-BE49-F238E27FC236}">
                <a16:creationId xmlns:a16="http://schemas.microsoft.com/office/drawing/2014/main" id="{956146F0-53D8-C590-5E4E-34E71D9E18FE}"/>
              </a:ext>
            </a:extLst>
          </p:cNvPr>
          <p:cNvSpPr>
            <a:spLocks noGrp="1"/>
          </p:cNvSpPr>
          <p:nvPr>
            <p:ph sz="quarter" idx="23"/>
          </p:nvPr>
        </p:nvSpPr>
        <p:spPr>
          <a:xfrm>
            <a:off x="8431309" y="322728"/>
            <a:ext cx="3437963" cy="58270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itle 1">
            <a:extLst>
              <a:ext uri="{FF2B5EF4-FFF2-40B4-BE49-F238E27FC236}">
                <a16:creationId xmlns:a16="http://schemas.microsoft.com/office/drawing/2014/main" id="{F6B361BF-2253-B090-7066-63ECBCBF768B}"/>
              </a:ext>
            </a:extLst>
          </p:cNvPr>
          <p:cNvSpPr>
            <a:spLocks noGrp="1"/>
          </p:cNvSpPr>
          <p:nvPr>
            <p:ph type="title"/>
          </p:nvPr>
        </p:nvSpPr>
        <p:spPr>
          <a:xfrm>
            <a:off x="658906" y="708212"/>
            <a:ext cx="7042374" cy="785813"/>
          </a:xfrm>
        </p:spPr>
        <p:txBody>
          <a:bodyPr>
            <a:normAutofit/>
          </a:bodyPr>
          <a:lstStyle>
            <a:lvl1pPr>
              <a:defRPr sz="2200"/>
            </a:lvl1pPr>
          </a:lstStyle>
          <a:p>
            <a:endParaRPr lang="en-FI" dirty="0"/>
          </a:p>
        </p:txBody>
      </p:sp>
      <p:sp>
        <p:nvSpPr>
          <p:cNvPr id="6" name="Text Placeholder 3">
            <a:extLst>
              <a:ext uri="{FF2B5EF4-FFF2-40B4-BE49-F238E27FC236}">
                <a16:creationId xmlns:a16="http://schemas.microsoft.com/office/drawing/2014/main" id="{08ECEDD2-4583-A159-0A50-9E85946CC880}"/>
              </a:ext>
            </a:extLst>
          </p:cNvPr>
          <p:cNvSpPr>
            <a:spLocks noGrp="1"/>
          </p:cNvSpPr>
          <p:nvPr>
            <p:ph type="body" sz="half" idx="2"/>
          </p:nvPr>
        </p:nvSpPr>
        <p:spPr>
          <a:xfrm>
            <a:off x="660494" y="1852245"/>
            <a:ext cx="7040786" cy="3811588"/>
          </a:xfrm>
          <a:prstGeom prst="rect">
            <a:avLst/>
          </a:prstGeo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2693663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3521765"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4356652" cy="3661569"/>
          </a:xfrm>
        </p:spPr>
        <p:txBody>
          <a:bodyPr/>
          <a:lstStyle/>
          <a:p>
            <a:endParaRPr lang="en-FI" dirty="0"/>
          </a:p>
        </p:txBody>
      </p:sp>
      <p:sp>
        <p:nvSpPr>
          <p:cNvPr id="4" name="Content Placeholder 11">
            <a:extLst>
              <a:ext uri="{FF2B5EF4-FFF2-40B4-BE49-F238E27FC236}">
                <a16:creationId xmlns:a16="http://schemas.microsoft.com/office/drawing/2014/main" id="{E2FEE206-0EDE-6C6D-0182-D20EC66F1B38}"/>
              </a:ext>
            </a:extLst>
          </p:cNvPr>
          <p:cNvSpPr>
            <a:spLocks noGrp="1"/>
          </p:cNvSpPr>
          <p:nvPr>
            <p:ph sz="quarter" idx="23"/>
          </p:nvPr>
        </p:nvSpPr>
        <p:spPr>
          <a:xfrm>
            <a:off x="6104967"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058426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3521765" cy="785813"/>
          </a:xfrm>
        </p:spPr>
        <p:txBody>
          <a:bodyPr/>
          <a:lstStyle>
            <a:lvl1pPr>
              <a:defRPr>
                <a:solidFill>
                  <a:schemeClr val="accent3"/>
                </a:solidFill>
              </a:defRPr>
            </a:lvl1pPr>
          </a:lstStyle>
          <a:p>
            <a:endParaRPr lang="en-FI" dirty="0"/>
          </a:p>
        </p:txBody>
      </p:sp>
      <p:sp>
        <p:nvSpPr>
          <p:cNvPr id="6" name="Text Placeholder 3">
            <a:extLst>
              <a:ext uri="{FF2B5EF4-FFF2-40B4-BE49-F238E27FC236}">
                <a16:creationId xmlns:a16="http://schemas.microsoft.com/office/drawing/2014/main" id="{12B310E5-92A8-05DA-623C-CE234551171C}"/>
              </a:ext>
            </a:extLst>
          </p:cNvPr>
          <p:cNvSpPr>
            <a:spLocks noGrp="1"/>
          </p:cNvSpPr>
          <p:nvPr>
            <p:ph type="body" sz="half" idx="2"/>
          </p:nvPr>
        </p:nvSpPr>
        <p:spPr>
          <a:xfrm>
            <a:off x="839788" y="192677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4" name="Content Placeholder 11">
            <a:extLst>
              <a:ext uri="{FF2B5EF4-FFF2-40B4-BE49-F238E27FC236}">
                <a16:creationId xmlns:a16="http://schemas.microsoft.com/office/drawing/2014/main" id="{F650B902-3E18-604F-2C43-B5DAEE5CF1D1}"/>
              </a:ext>
            </a:extLst>
          </p:cNvPr>
          <p:cNvSpPr>
            <a:spLocks noGrp="1"/>
          </p:cNvSpPr>
          <p:nvPr>
            <p:ph sz="quarter" idx="23"/>
          </p:nvPr>
        </p:nvSpPr>
        <p:spPr>
          <a:xfrm>
            <a:off x="6104967"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033520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6829698" y="782739"/>
            <a:ext cx="3521765" cy="785813"/>
          </a:xfrm>
        </p:spPr>
        <p:txBody>
          <a:bodyPr/>
          <a:lstStyle>
            <a:lvl1pPr>
              <a:defRPr>
                <a:solidFill>
                  <a:schemeClr val="accent3"/>
                </a:solidFill>
              </a:defRPr>
            </a:lvl1pPr>
          </a:lstStyle>
          <a:p>
            <a:endParaRPr lang="en-FI" dirty="0"/>
          </a:p>
        </p:txBody>
      </p:sp>
      <p:sp>
        <p:nvSpPr>
          <p:cNvPr id="6" name="Text Placeholder 3">
            <a:extLst>
              <a:ext uri="{FF2B5EF4-FFF2-40B4-BE49-F238E27FC236}">
                <a16:creationId xmlns:a16="http://schemas.microsoft.com/office/drawing/2014/main" id="{12B310E5-92A8-05DA-623C-CE234551171C}"/>
              </a:ext>
            </a:extLst>
          </p:cNvPr>
          <p:cNvSpPr>
            <a:spLocks noGrp="1"/>
          </p:cNvSpPr>
          <p:nvPr>
            <p:ph type="body" sz="half" idx="2"/>
          </p:nvPr>
        </p:nvSpPr>
        <p:spPr>
          <a:xfrm>
            <a:off x="6831286" y="192677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4" name="Content Placeholder 11">
            <a:extLst>
              <a:ext uri="{FF2B5EF4-FFF2-40B4-BE49-F238E27FC236}">
                <a16:creationId xmlns:a16="http://schemas.microsoft.com/office/drawing/2014/main" id="{6D4114FE-84AE-8800-C6E3-6C8E42DE51E0}"/>
              </a:ext>
            </a:extLst>
          </p:cNvPr>
          <p:cNvSpPr>
            <a:spLocks noGrp="1"/>
          </p:cNvSpPr>
          <p:nvPr>
            <p:ph sz="quarter" idx="23"/>
          </p:nvPr>
        </p:nvSpPr>
        <p:spPr>
          <a:xfrm>
            <a:off x="269931"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36835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6829698" y="782739"/>
            <a:ext cx="3521765" cy="785813"/>
          </a:xfrm>
        </p:spPr>
        <p:txBody>
          <a:bodyPr/>
          <a:lstStyle>
            <a:lvl1pPr>
              <a:defRPr>
                <a:solidFill>
                  <a:schemeClr val="accent3"/>
                </a:solidFill>
              </a:defRPr>
            </a:lvl1pPr>
          </a:lstStyle>
          <a:p>
            <a:endParaRPr lang="en-FI" dirty="0"/>
          </a:p>
        </p:txBody>
      </p:sp>
      <p:sp>
        <p:nvSpPr>
          <p:cNvPr id="4" name="Text Placeholder 3">
            <a:extLst>
              <a:ext uri="{FF2B5EF4-FFF2-40B4-BE49-F238E27FC236}">
                <a16:creationId xmlns:a16="http://schemas.microsoft.com/office/drawing/2014/main" id="{9F31D452-B069-3513-7895-1E05AC40607E}"/>
              </a:ext>
            </a:extLst>
          </p:cNvPr>
          <p:cNvSpPr>
            <a:spLocks noGrp="1"/>
          </p:cNvSpPr>
          <p:nvPr>
            <p:ph type="body" sz="quarter" idx="22"/>
          </p:nvPr>
        </p:nvSpPr>
        <p:spPr>
          <a:xfrm>
            <a:off x="6829698" y="2021163"/>
            <a:ext cx="4356652" cy="3661569"/>
          </a:xfrm>
        </p:spPr>
        <p:txBody>
          <a:bodyPr/>
          <a:lstStyle/>
          <a:p>
            <a:endParaRPr lang="en-FI" dirty="0"/>
          </a:p>
        </p:txBody>
      </p:sp>
      <p:sp>
        <p:nvSpPr>
          <p:cNvPr id="5" name="Content Placeholder 11">
            <a:extLst>
              <a:ext uri="{FF2B5EF4-FFF2-40B4-BE49-F238E27FC236}">
                <a16:creationId xmlns:a16="http://schemas.microsoft.com/office/drawing/2014/main" id="{04870C83-EE11-7C65-3710-D02DE11854B3}"/>
              </a:ext>
            </a:extLst>
          </p:cNvPr>
          <p:cNvSpPr>
            <a:spLocks noGrp="1"/>
          </p:cNvSpPr>
          <p:nvPr>
            <p:ph sz="quarter" idx="23"/>
          </p:nvPr>
        </p:nvSpPr>
        <p:spPr>
          <a:xfrm>
            <a:off x="269931"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799501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8314508"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p>
            <a:endParaRPr lang="en-FI" dirty="0"/>
          </a:p>
        </p:txBody>
      </p:sp>
    </p:spTree>
    <p:extLst>
      <p:ext uri="{BB962C8B-B14F-4D97-AF65-F5344CB8AC3E}">
        <p14:creationId xmlns:p14="http://schemas.microsoft.com/office/powerpoint/2010/main" val="529024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 11">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0" y="2021163"/>
            <a:ext cx="10632439" cy="3661569"/>
          </a:xfrm>
        </p:spPr>
        <p:txBody>
          <a:bodyPr/>
          <a:lstStyle/>
          <a:p>
            <a:endParaRPr lang="en-FI" dirty="0"/>
          </a:p>
        </p:txBody>
      </p:sp>
      <p:sp>
        <p:nvSpPr>
          <p:cNvPr id="6" name="Title 1">
            <a:extLst>
              <a:ext uri="{FF2B5EF4-FFF2-40B4-BE49-F238E27FC236}">
                <a16:creationId xmlns:a16="http://schemas.microsoft.com/office/drawing/2014/main" id="{AD7ECBD7-6868-196C-DB66-E8E4E553BA7C}"/>
              </a:ext>
            </a:extLst>
          </p:cNvPr>
          <p:cNvSpPr>
            <a:spLocks noGrp="1"/>
          </p:cNvSpPr>
          <p:nvPr>
            <p:ph type="title"/>
          </p:nvPr>
        </p:nvSpPr>
        <p:spPr>
          <a:xfrm>
            <a:off x="838199" y="782739"/>
            <a:ext cx="10632439" cy="785813"/>
          </a:xfrm>
        </p:spPr>
        <p:txBody>
          <a:bodyPr/>
          <a:lstStyle/>
          <a:p>
            <a:endParaRPr lang="en-FI" dirty="0"/>
          </a:p>
        </p:txBody>
      </p:sp>
    </p:spTree>
    <p:extLst>
      <p:ext uri="{BB962C8B-B14F-4D97-AF65-F5344CB8AC3E}">
        <p14:creationId xmlns:p14="http://schemas.microsoft.com/office/powerpoint/2010/main" val="3341876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 1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8FDF6FC-571E-DADF-BD17-E08A71AB2A93}"/>
              </a:ext>
            </a:extLst>
          </p:cNvPr>
          <p:cNvSpPr>
            <a:spLocks noGrp="1"/>
          </p:cNvSpPr>
          <p:nvPr>
            <p:ph type="body" sz="quarter" idx="22"/>
          </p:nvPr>
        </p:nvSpPr>
        <p:spPr>
          <a:xfrm>
            <a:off x="838200" y="2021163"/>
            <a:ext cx="10632439" cy="3661569"/>
          </a:xfrm>
        </p:spPr>
        <p:txBody>
          <a:bodyPr/>
          <a:lstStyle/>
          <a:p>
            <a:endParaRPr lang="en-FI" dirty="0"/>
          </a:p>
        </p:txBody>
      </p:sp>
      <p:sp>
        <p:nvSpPr>
          <p:cNvPr id="3" name="Title 1">
            <a:extLst>
              <a:ext uri="{FF2B5EF4-FFF2-40B4-BE49-F238E27FC236}">
                <a16:creationId xmlns:a16="http://schemas.microsoft.com/office/drawing/2014/main" id="{A4B05F65-97A7-4144-A2EA-58C9D9C13C68}"/>
              </a:ext>
            </a:extLst>
          </p:cNvPr>
          <p:cNvSpPr>
            <a:spLocks noGrp="1"/>
          </p:cNvSpPr>
          <p:nvPr>
            <p:ph type="title"/>
          </p:nvPr>
        </p:nvSpPr>
        <p:spPr>
          <a:xfrm>
            <a:off x="838199" y="782739"/>
            <a:ext cx="10632439" cy="785813"/>
          </a:xfrm>
        </p:spPr>
        <p:txBody>
          <a:bodyPr/>
          <a:lstStyle/>
          <a:p>
            <a:endParaRPr lang="en-FI" dirty="0"/>
          </a:p>
        </p:txBody>
      </p:sp>
    </p:spTree>
    <p:extLst>
      <p:ext uri="{BB962C8B-B14F-4D97-AF65-F5344CB8AC3E}">
        <p14:creationId xmlns:p14="http://schemas.microsoft.com/office/powerpoint/2010/main" val="3503361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 13">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8BD0CF2-4E97-0EDF-853A-F7F9C9D01D6F}"/>
              </a:ext>
            </a:extLst>
          </p:cNvPr>
          <p:cNvSpPr>
            <a:spLocks noGrp="1"/>
          </p:cNvSpPr>
          <p:nvPr>
            <p:ph type="body" sz="quarter" idx="22"/>
          </p:nvPr>
        </p:nvSpPr>
        <p:spPr>
          <a:xfrm>
            <a:off x="838200" y="2021163"/>
            <a:ext cx="10632439" cy="3661569"/>
          </a:xfrm>
        </p:spPr>
        <p:txBody>
          <a:bodyPr/>
          <a:lstStyle/>
          <a:p>
            <a:endParaRPr lang="en-FI" dirty="0"/>
          </a:p>
        </p:txBody>
      </p:sp>
      <p:sp>
        <p:nvSpPr>
          <p:cNvPr id="3" name="Title 1">
            <a:extLst>
              <a:ext uri="{FF2B5EF4-FFF2-40B4-BE49-F238E27FC236}">
                <a16:creationId xmlns:a16="http://schemas.microsoft.com/office/drawing/2014/main" id="{86F10886-4D4D-1663-87DF-B6A58D6D9785}"/>
              </a:ext>
            </a:extLst>
          </p:cNvPr>
          <p:cNvSpPr>
            <a:spLocks noGrp="1"/>
          </p:cNvSpPr>
          <p:nvPr>
            <p:ph type="title"/>
          </p:nvPr>
        </p:nvSpPr>
        <p:spPr>
          <a:xfrm>
            <a:off x="838199" y="782739"/>
            <a:ext cx="10632439" cy="785813"/>
          </a:xfrm>
        </p:spPr>
        <p:txBody>
          <a:bodyPr/>
          <a:lstStyle/>
          <a:p>
            <a:endParaRPr lang="en-FI" dirty="0"/>
          </a:p>
        </p:txBody>
      </p:sp>
    </p:spTree>
    <p:extLst>
      <p:ext uri="{BB962C8B-B14F-4D97-AF65-F5344CB8AC3E}">
        <p14:creationId xmlns:p14="http://schemas.microsoft.com/office/powerpoint/2010/main" val="1125329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3521765" cy="785813"/>
          </a:xfrm>
        </p:spPr>
        <p:txBody>
          <a:bodyPr/>
          <a:lstStyle>
            <a:lvl1pPr>
              <a:defRPr>
                <a:solidFill>
                  <a:schemeClr val="accent3"/>
                </a:solidFill>
              </a:defRPr>
            </a:lvl1pPr>
          </a:lstStyle>
          <a:p>
            <a:endParaRPr lang="en-FI" dirty="0"/>
          </a:p>
        </p:txBody>
      </p:sp>
      <p:sp>
        <p:nvSpPr>
          <p:cNvPr id="6" name="Text Placeholder 3">
            <a:extLst>
              <a:ext uri="{FF2B5EF4-FFF2-40B4-BE49-F238E27FC236}">
                <a16:creationId xmlns:a16="http://schemas.microsoft.com/office/drawing/2014/main" id="{12B310E5-92A8-05DA-623C-CE234551171C}"/>
              </a:ext>
            </a:extLst>
          </p:cNvPr>
          <p:cNvSpPr>
            <a:spLocks noGrp="1"/>
          </p:cNvSpPr>
          <p:nvPr>
            <p:ph type="body" sz="half" idx="2"/>
          </p:nvPr>
        </p:nvSpPr>
        <p:spPr>
          <a:xfrm>
            <a:off x="839788" y="192677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4" name="Content Placeholder 11">
            <a:extLst>
              <a:ext uri="{FF2B5EF4-FFF2-40B4-BE49-F238E27FC236}">
                <a16:creationId xmlns:a16="http://schemas.microsoft.com/office/drawing/2014/main" id="{A77C91F5-451F-E2BF-1C1E-A20B6F7E9152}"/>
              </a:ext>
            </a:extLst>
          </p:cNvPr>
          <p:cNvSpPr>
            <a:spLocks noGrp="1"/>
          </p:cNvSpPr>
          <p:nvPr>
            <p:ph sz="quarter" idx="23"/>
          </p:nvPr>
        </p:nvSpPr>
        <p:spPr>
          <a:xfrm>
            <a:off x="6104967"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6433882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 14">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13140B3-C327-EDD5-D016-CCEFD6BDB362}"/>
              </a:ext>
            </a:extLst>
          </p:cNvPr>
          <p:cNvSpPr>
            <a:spLocks noGrp="1"/>
          </p:cNvSpPr>
          <p:nvPr>
            <p:ph type="body" sz="quarter" idx="22"/>
          </p:nvPr>
        </p:nvSpPr>
        <p:spPr>
          <a:xfrm>
            <a:off x="838200" y="2021163"/>
            <a:ext cx="10632439" cy="3661569"/>
          </a:xfrm>
        </p:spPr>
        <p:txBody>
          <a:bodyPr/>
          <a:lstStyle/>
          <a:p>
            <a:endParaRPr lang="en-FI" dirty="0"/>
          </a:p>
        </p:txBody>
      </p:sp>
      <p:sp>
        <p:nvSpPr>
          <p:cNvPr id="4" name="Title 1">
            <a:extLst>
              <a:ext uri="{FF2B5EF4-FFF2-40B4-BE49-F238E27FC236}">
                <a16:creationId xmlns:a16="http://schemas.microsoft.com/office/drawing/2014/main" id="{47F9426C-BBA6-8877-6D87-2900AE4A31D1}"/>
              </a:ext>
            </a:extLst>
          </p:cNvPr>
          <p:cNvSpPr>
            <a:spLocks noGrp="1"/>
          </p:cNvSpPr>
          <p:nvPr>
            <p:ph type="title"/>
          </p:nvPr>
        </p:nvSpPr>
        <p:spPr>
          <a:xfrm>
            <a:off x="838199" y="782739"/>
            <a:ext cx="10632439" cy="785813"/>
          </a:xfrm>
        </p:spPr>
        <p:txBody>
          <a:bodyPr/>
          <a:lstStyle/>
          <a:p>
            <a:endParaRPr lang="en-FI" dirty="0"/>
          </a:p>
        </p:txBody>
      </p:sp>
    </p:spTree>
    <p:extLst>
      <p:ext uri="{BB962C8B-B14F-4D97-AF65-F5344CB8AC3E}">
        <p14:creationId xmlns:p14="http://schemas.microsoft.com/office/powerpoint/2010/main" val="112781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5327468" cy="3661569"/>
          </a:xfrm>
        </p:spPr>
        <p:txBody>
          <a:body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021163"/>
            <a:ext cx="5327468" cy="3661569"/>
          </a:xfrm>
        </p:spPr>
        <p:txBody>
          <a:bodyPr/>
          <a:lstStyle/>
          <a:p>
            <a:endParaRPr lang="en-FI" dirty="0"/>
          </a:p>
        </p:txBody>
      </p:sp>
    </p:spTree>
    <p:extLst>
      <p:ext uri="{BB962C8B-B14F-4D97-AF65-F5344CB8AC3E}">
        <p14:creationId xmlns:p14="http://schemas.microsoft.com/office/powerpoint/2010/main" val="3433106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60640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412274"/>
            <a:ext cx="5327468" cy="3183372"/>
          </a:xfrm>
        </p:spPr>
        <p:txBody>
          <a:body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412274"/>
            <a:ext cx="5327468" cy="3183372"/>
          </a:xfrm>
        </p:spPr>
        <p:txBody>
          <a:bodyPr/>
          <a:lstStyle/>
          <a:p>
            <a:endParaRPr lang="en-FI" dirty="0"/>
          </a:p>
        </p:txBody>
      </p:sp>
      <p:sp>
        <p:nvSpPr>
          <p:cNvPr id="4" name="Title 1">
            <a:extLst>
              <a:ext uri="{FF2B5EF4-FFF2-40B4-BE49-F238E27FC236}">
                <a16:creationId xmlns:a16="http://schemas.microsoft.com/office/drawing/2014/main" id="{FABA0ED1-77DD-B6B2-735F-D9B23B02B0F4}"/>
              </a:ext>
            </a:extLst>
          </p:cNvPr>
          <p:cNvSpPr txBox="1">
            <a:spLocks/>
          </p:cNvSpPr>
          <p:nvPr userDrawn="1"/>
        </p:nvSpPr>
        <p:spPr>
          <a:xfrm>
            <a:off x="838200" y="1549093"/>
            <a:ext cx="3521765" cy="785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fontAlgn="auto">
              <a:spcAft>
                <a:spcPts val="0"/>
              </a:spcAft>
            </a:pPr>
            <a:endParaRPr lang="en-FI" dirty="0"/>
          </a:p>
        </p:txBody>
      </p:sp>
      <p:sp>
        <p:nvSpPr>
          <p:cNvPr id="7" name="Text Placeholder 3">
            <a:extLst>
              <a:ext uri="{FF2B5EF4-FFF2-40B4-BE49-F238E27FC236}">
                <a16:creationId xmlns:a16="http://schemas.microsoft.com/office/drawing/2014/main" id="{CA938F2A-9E7B-C724-29AE-EB83AC18ED25}"/>
              </a:ext>
            </a:extLst>
          </p:cNvPr>
          <p:cNvSpPr>
            <a:spLocks noGrp="1"/>
          </p:cNvSpPr>
          <p:nvPr>
            <p:ph type="body" sz="quarter" idx="24"/>
          </p:nvPr>
        </p:nvSpPr>
        <p:spPr>
          <a:xfrm>
            <a:off x="838201" y="1810233"/>
            <a:ext cx="5327468" cy="409303"/>
          </a:xfrm>
        </p:spPr>
        <p:txBody>
          <a:bodyPr/>
          <a:lstStyle>
            <a:lvl1pPr marL="0" indent="0">
              <a:buNone/>
              <a:defRPr/>
            </a:lvl1pPr>
          </a:lstStyle>
          <a:p>
            <a:endParaRPr lang="en-FI" dirty="0"/>
          </a:p>
        </p:txBody>
      </p:sp>
      <p:sp>
        <p:nvSpPr>
          <p:cNvPr id="8" name="Text Placeholder 3">
            <a:extLst>
              <a:ext uri="{FF2B5EF4-FFF2-40B4-BE49-F238E27FC236}">
                <a16:creationId xmlns:a16="http://schemas.microsoft.com/office/drawing/2014/main" id="{430680B2-3291-D52F-0AEB-EA9ED5380596}"/>
              </a:ext>
            </a:extLst>
          </p:cNvPr>
          <p:cNvSpPr>
            <a:spLocks noGrp="1"/>
          </p:cNvSpPr>
          <p:nvPr>
            <p:ph type="body" sz="quarter" idx="25"/>
          </p:nvPr>
        </p:nvSpPr>
        <p:spPr>
          <a:xfrm>
            <a:off x="6446521" y="1810233"/>
            <a:ext cx="5327468" cy="409303"/>
          </a:xfrm>
        </p:spPr>
        <p:txBody>
          <a:bodyPr/>
          <a:lstStyle>
            <a:lvl1pPr marL="0" indent="0">
              <a:buNone/>
              <a:defRPr/>
            </a:lvl1pPr>
          </a:lstStyle>
          <a:p>
            <a:endParaRPr lang="en-FI" dirty="0"/>
          </a:p>
        </p:txBody>
      </p:sp>
    </p:spTree>
    <p:extLst>
      <p:ext uri="{BB962C8B-B14F-4D97-AF65-F5344CB8AC3E}">
        <p14:creationId xmlns:p14="http://schemas.microsoft.com/office/powerpoint/2010/main" val="738919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8314508"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lvl1pPr marL="228600" indent="-228600">
              <a:buClr>
                <a:schemeClr val="accent1"/>
              </a:buClr>
              <a:buFont typeface="Arial" panose="020B0604020202020204" pitchFamily="34" charset="0"/>
              <a:buChar char="•"/>
              <a:defRPr/>
            </a:lvl1pPr>
          </a:lstStyle>
          <a:p>
            <a:endParaRPr lang="en-FI" dirty="0"/>
          </a:p>
        </p:txBody>
      </p:sp>
    </p:spTree>
    <p:extLst>
      <p:ext uri="{BB962C8B-B14F-4D97-AF65-F5344CB8AC3E}">
        <p14:creationId xmlns:p14="http://schemas.microsoft.com/office/powerpoint/2010/main" val="1692407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5327468" cy="3661569"/>
          </a:xfrm>
        </p:spPr>
        <p:txBody>
          <a:bodyPr/>
          <a:lstStyle>
            <a:lvl1pPr marL="228600" indent="-228600">
              <a:buClr>
                <a:schemeClr val="accent1"/>
              </a:buClr>
              <a:buFont typeface="Arial" panose="020B0604020202020204" pitchFamily="34" charset="0"/>
              <a:buChar char="•"/>
              <a:defRPr/>
            </a:lvl1p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021163"/>
            <a:ext cx="5327468" cy="3661569"/>
          </a:xfrm>
        </p:spPr>
        <p:txBody>
          <a:bodyPr/>
          <a:lstStyle>
            <a:lvl1pPr marL="228600" indent="-228600">
              <a:buClr>
                <a:schemeClr val="accent1"/>
              </a:buClr>
              <a:buFont typeface="Arial" panose="020B0604020202020204" pitchFamily="34" charset="0"/>
              <a:buChar char="•"/>
              <a:defRPr/>
            </a:lvl1pPr>
          </a:lstStyle>
          <a:p>
            <a:endParaRPr lang="en-FI" dirty="0"/>
          </a:p>
        </p:txBody>
      </p:sp>
    </p:spTree>
    <p:extLst>
      <p:ext uri="{BB962C8B-B14F-4D97-AF65-F5344CB8AC3E}">
        <p14:creationId xmlns:p14="http://schemas.microsoft.com/office/powerpoint/2010/main" val="41674524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60640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412274"/>
            <a:ext cx="5327468" cy="3183372"/>
          </a:xfrm>
        </p:spPr>
        <p:txBody>
          <a:bodyPr/>
          <a:lstStyle>
            <a:lvl1pPr marL="342900" indent="-342900">
              <a:buClr>
                <a:schemeClr val="accent1"/>
              </a:buClr>
              <a:buFont typeface="Arial" panose="020B0604020202020204" pitchFamily="34" charset="0"/>
              <a:buChar char="•"/>
              <a:defRPr/>
            </a:lvl1p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412274"/>
            <a:ext cx="5327468" cy="3183372"/>
          </a:xfrm>
        </p:spPr>
        <p:txBody>
          <a:bodyPr/>
          <a:lstStyle>
            <a:lvl1pPr marL="228600" indent="-228600">
              <a:buClr>
                <a:schemeClr val="accent1"/>
              </a:buClr>
              <a:buFont typeface="Arial" panose="020B0604020202020204" pitchFamily="34" charset="0"/>
              <a:buChar char="•"/>
              <a:defRPr/>
            </a:lvl1pPr>
          </a:lstStyle>
          <a:p>
            <a:endParaRPr lang="en-FI" dirty="0"/>
          </a:p>
        </p:txBody>
      </p:sp>
      <p:sp>
        <p:nvSpPr>
          <p:cNvPr id="4" name="Title 1">
            <a:extLst>
              <a:ext uri="{FF2B5EF4-FFF2-40B4-BE49-F238E27FC236}">
                <a16:creationId xmlns:a16="http://schemas.microsoft.com/office/drawing/2014/main" id="{FABA0ED1-77DD-B6B2-735F-D9B23B02B0F4}"/>
              </a:ext>
            </a:extLst>
          </p:cNvPr>
          <p:cNvSpPr txBox="1">
            <a:spLocks/>
          </p:cNvSpPr>
          <p:nvPr userDrawn="1"/>
        </p:nvSpPr>
        <p:spPr>
          <a:xfrm>
            <a:off x="838200" y="1549093"/>
            <a:ext cx="3521765" cy="785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fontAlgn="auto">
              <a:spcAft>
                <a:spcPts val="0"/>
              </a:spcAft>
            </a:pPr>
            <a:endParaRPr lang="en-FI" dirty="0"/>
          </a:p>
        </p:txBody>
      </p:sp>
      <p:sp>
        <p:nvSpPr>
          <p:cNvPr id="7" name="Text Placeholder 3">
            <a:extLst>
              <a:ext uri="{FF2B5EF4-FFF2-40B4-BE49-F238E27FC236}">
                <a16:creationId xmlns:a16="http://schemas.microsoft.com/office/drawing/2014/main" id="{CA938F2A-9E7B-C724-29AE-EB83AC18ED25}"/>
              </a:ext>
            </a:extLst>
          </p:cNvPr>
          <p:cNvSpPr>
            <a:spLocks noGrp="1"/>
          </p:cNvSpPr>
          <p:nvPr>
            <p:ph type="body" sz="quarter" idx="24"/>
          </p:nvPr>
        </p:nvSpPr>
        <p:spPr>
          <a:xfrm>
            <a:off x="838201" y="1810233"/>
            <a:ext cx="5327468" cy="409303"/>
          </a:xfrm>
        </p:spPr>
        <p:txBody>
          <a:bodyPr/>
          <a:lstStyle>
            <a:lvl1pPr marL="0" indent="0">
              <a:buNone/>
              <a:defRPr/>
            </a:lvl1pPr>
          </a:lstStyle>
          <a:p>
            <a:endParaRPr lang="en-FI" dirty="0"/>
          </a:p>
        </p:txBody>
      </p:sp>
      <p:sp>
        <p:nvSpPr>
          <p:cNvPr id="8" name="Text Placeholder 3">
            <a:extLst>
              <a:ext uri="{FF2B5EF4-FFF2-40B4-BE49-F238E27FC236}">
                <a16:creationId xmlns:a16="http://schemas.microsoft.com/office/drawing/2014/main" id="{430680B2-3291-D52F-0AEB-EA9ED5380596}"/>
              </a:ext>
            </a:extLst>
          </p:cNvPr>
          <p:cNvSpPr>
            <a:spLocks noGrp="1"/>
          </p:cNvSpPr>
          <p:nvPr>
            <p:ph type="body" sz="quarter" idx="25"/>
          </p:nvPr>
        </p:nvSpPr>
        <p:spPr>
          <a:xfrm>
            <a:off x="6446521" y="1810233"/>
            <a:ext cx="5327468" cy="409303"/>
          </a:xfrm>
        </p:spPr>
        <p:txBody>
          <a:bodyPr/>
          <a:lstStyle>
            <a:lvl1pPr marL="0" indent="0">
              <a:buNone/>
              <a:defRPr/>
            </a:lvl1pPr>
          </a:lstStyle>
          <a:p>
            <a:endParaRPr lang="en-FI" dirty="0"/>
          </a:p>
        </p:txBody>
      </p:sp>
    </p:spTree>
    <p:extLst>
      <p:ext uri="{BB962C8B-B14F-4D97-AF65-F5344CB8AC3E}">
        <p14:creationId xmlns:p14="http://schemas.microsoft.com/office/powerpoint/2010/main" val="3468927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10935789"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5327468" cy="3661569"/>
          </a:xfrm>
        </p:spPr>
        <p:txBody>
          <a:bodyPr/>
          <a:lstStyle>
            <a:lvl1pPr marL="0" indent="0">
              <a:buNone/>
              <a:defRPr/>
            </a:lvl1pPr>
          </a:lstStyle>
          <a:p>
            <a:endParaRPr lang="en-FI" dirty="0"/>
          </a:p>
        </p:txBody>
      </p:sp>
      <p:sp>
        <p:nvSpPr>
          <p:cNvPr id="3" name="Text Placeholder 3">
            <a:extLst>
              <a:ext uri="{FF2B5EF4-FFF2-40B4-BE49-F238E27FC236}">
                <a16:creationId xmlns:a16="http://schemas.microsoft.com/office/drawing/2014/main" id="{541E2CEF-B6BE-DD5E-C53B-53A71544F374}"/>
              </a:ext>
            </a:extLst>
          </p:cNvPr>
          <p:cNvSpPr>
            <a:spLocks noGrp="1"/>
          </p:cNvSpPr>
          <p:nvPr>
            <p:ph type="body" sz="quarter" idx="23"/>
          </p:nvPr>
        </p:nvSpPr>
        <p:spPr>
          <a:xfrm>
            <a:off x="6446521" y="2021163"/>
            <a:ext cx="5327468" cy="3661569"/>
          </a:xfrm>
        </p:spPr>
        <p:txBody>
          <a:bodyPr/>
          <a:lstStyle/>
          <a:p>
            <a:endParaRPr lang="en-FI" dirty="0"/>
          </a:p>
        </p:txBody>
      </p:sp>
    </p:spTree>
    <p:extLst>
      <p:ext uri="{BB962C8B-B14F-4D97-AF65-F5344CB8AC3E}">
        <p14:creationId xmlns:p14="http://schemas.microsoft.com/office/powerpoint/2010/main" val="3336668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9908569" cy="785813"/>
          </a:xfrm>
        </p:spPr>
        <p:txBody>
          <a:bodyPr/>
          <a:lstStyle>
            <a:lvl1pPr>
              <a:defRPr>
                <a:solidFill>
                  <a:schemeClr val="accent3"/>
                </a:solidFill>
              </a:defRPr>
            </a:lvl1pPr>
          </a:lstStyle>
          <a:p>
            <a:endParaRPr lang="en-FI" dirty="0"/>
          </a:p>
        </p:txBody>
      </p:sp>
    </p:spTree>
    <p:extLst>
      <p:ext uri="{BB962C8B-B14F-4D97-AF65-F5344CB8AC3E}">
        <p14:creationId xmlns:p14="http://schemas.microsoft.com/office/powerpoint/2010/main" val="2235347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nsi - Vihreä">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64B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4" name="Picture 3">
            <a:extLst>
              <a:ext uri="{FF2B5EF4-FFF2-40B4-BE49-F238E27FC236}">
                <a16:creationId xmlns:a16="http://schemas.microsoft.com/office/drawing/2014/main" id="{CC3DE24D-CDD8-A451-8397-A0E2C7DE13BB}"/>
              </a:ext>
            </a:extLst>
          </p:cNvPr>
          <p:cNvPicPr>
            <a:picLocks noChangeAspect="1"/>
          </p:cNvPicPr>
          <p:nvPr userDrawn="1"/>
        </p:nvPicPr>
        <p:blipFill>
          <a:blip r:embed="rId2"/>
          <a:stretch>
            <a:fillRect/>
          </a:stretch>
        </p:blipFill>
        <p:spPr>
          <a:xfrm>
            <a:off x="659691" y="3838156"/>
            <a:ext cx="4368154" cy="2334232"/>
          </a:xfrm>
          <a:prstGeom prst="rect">
            <a:avLst/>
          </a:prstGeom>
        </p:spPr>
      </p:pic>
      <p:pic>
        <p:nvPicPr>
          <p:cNvPr id="5" name="Picture 4">
            <a:extLst>
              <a:ext uri="{FF2B5EF4-FFF2-40B4-BE49-F238E27FC236}">
                <a16:creationId xmlns:a16="http://schemas.microsoft.com/office/drawing/2014/main" id="{D7F0F804-B9A9-5DDB-6957-3EB97E94691F}"/>
              </a:ext>
            </a:extLst>
          </p:cNvPr>
          <p:cNvPicPr>
            <a:picLocks noChangeAspect="1"/>
          </p:cNvPicPr>
          <p:nvPr userDrawn="1"/>
        </p:nvPicPr>
        <p:blipFill>
          <a:blip r:embed="rId3"/>
          <a:stretch>
            <a:fillRect/>
          </a:stretch>
        </p:blipFill>
        <p:spPr>
          <a:xfrm>
            <a:off x="10114059" y="760089"/>
            <a:ext cx="931880" cy="597267"/>
          </a:xfrm>
          <a:prstGeom prst="rect">
            <a:avLst/>
          </a:prstGeom>
        </p:spPr>
      </p:pic>
      <p:pic>
        <p:nvPicPr>
          <p:cNvPr id="6" name="Picture 5">
            <a:extLst>
              <a:ext uri="{FF2B5EF4-FFF2-40B4-BE49-F238E27FC236}">
                <a16:creationId xmlns:a16="http://schemas.microsoft.com/office/drawing/2014/main" id="{27A4D529-FDB4-2157-B7B0-E76B72C34FBF}"/>
              </a:ext>
            </a:extLst>
          </p:cNvPr>
          <p:cNvPicPr>
            <a:picLocks noChangeAspect="1"/>
          </p:cNvPicPr>
          <p:nvPr userDrawn="1"/>
        </p:nvPicPr>
        <p:blipFill>
          <a:blip r:embed="rId4"/>
          <a:stretch>
            <a:fillRect/>
          </a:stretch>
        </p:blipFill>
        <p:spPr>
          <a:xfrm>
            <a:off x="821122" y="1191893"/>
            <a:ext cx="1313816" cy="1242153"/>
          </a:xfrm>
          <a:prstGeom prst="rect">
            <a:avLst/>
          </a:prstGeom>
        </p:spPr>
      </p:pic>
      <p:pic>
        <p:nvPicPr>
          <p:cNvPr id="10" name="Picture 9">
            <a:extLst>
              <a:ext uri="{FF2B5EF4-FFF2-40B4-BE49-F238E27FC236}">
                <a16:creationId xmlns:a16="http://schemas.microsoft.com/office/drawing/2014/main" id="{173B5CFA-764F-0D4B-6882-65032F2BECDC}"/>
              </a:ext>
            </a:extLst>
          </p:cNvPr>
          <p:cNvPicPr>
            <a:picLocks noChangeAspect="1"/>
          </p:cNvPicPr>
          <p:nvPr userDrawn="1"/>
        </p:nvPicPr>
        <p:blipFill>
          <a:blip r:embed="rId5"/>
          <a:stretch>
            <a:fillRect/>
          </a:stretch>
        </p:blipFill>
        <p:spPr>
          <a:xfrm>
            <a:off x="2891183" y="685612"/>
            <a:ext cx="1118719" cy="723877"/>
          </a:xfrm>
          <a:prstGeom prst="rect">
            <a:avLst/>
          </a:prstGeom>
        </p:spPr>
      </p:pic>
      <p:pic>
        <p:nvPicPr>
          <p:cNvPr id="3" name="Picture 2">
            <a:extLst>
              <a:ext uri="{FF2B5EF4-FFF2-40B4-BE49-F238E27FC236}">
                <a16:creationId xmlns:a16="http://schemas.microsoft.com/office/drawing/2014/main" id="{10C66B43-6461-92DA-8A7D-29BFDDDAC5C3}"/>
              </a:ext>
            </a:extLst>
          </p:cNvPr>
          <p:cNvPicPr>
            <a:picLocks noChangeAspect="1"/>
          </p:cNvPicPr>
          <p:nvPr userDrawn="1"/>
        </p:nvPicPr>
        <p:blipFill>
          <a:blip r:embed="rId6"/>
          <a:stretch>
            <a:fillRect/>
          </a:stretch>
        </p:blipFill>
        <p:spPr>
          <a:xfrm>
            <a:off x="10506127" y="6246518"/>
            <a:ext cx="1411896" cy="306370"/>
          </a:xfrm>
          <a:prstGeom prst="rect">
            <a:avLst/>
          </a:prstGeom>
        </p:spPr>
      </p:pic>
      <p:pic>
        <p:nvPicPr>
          <p:cNvPr id="8" name="Picture 7">
            <a:extLst>
              <a:ext uri="{FF2B5EF4-FFF2-40B4-BE49-F238E27FC236}">
                <a16:creationId xmlns:a16="http://schemas.microsoft.com/office/drawing/2014/main" id="{A27EBD30-78C6-8933-7234-81A4B68D35FD}"/>
              </a:ext>
            </a:extLst>
          </p:cNvPr>
          <p:cNvPicPr>
            <a:picLocks noChangeAspect="1"/>
          </p:cNvPicPr>
          <p:nvPr userDrawn="1"/>
        </p:nvPicPr>
        <p:blipFill>
          <a:blip r:embed="rId7"/>
          <a:stretch>
            <a:fillRect/>
          </a:stretch>
        </p:blipFill>
        <p:spPr>
          <a:xfrm>
            <a:off x="8864880" y="6246518"/>
            <a:ext cx="1411896" cy="306370"/>
          </a:xfrm>
          <a:prstGeom prst="rect">
            <a:avLst/>
          </a:prstGeom>
        </p:spPr>
      </p:pic>
      <p:pic>
        <p:nvPicPr>
          <p:cNvPr id="7" name="Picture 6">
            <a:extLst>
              <a:ext uri="{FF2B5EF4-FFF2-40B4-BE49-F238E27FC236}">
                <a16:creationId xmlns:a16="http://schemas.microsoft.com/office/drawing/2014/main" id="{983BA27D-21E0-589B-E308-7EBADBD4D250}"/>
              </a:ext>
            </a:extLst>
          </p:cNvPr>
          <p:cNvPicPr>
            <a:picLocks noChangeAspect="1"/>
          </p:cNvPicPr>
          <p:nvPr userDrawn="1"/>
        </p:nvPicPr>
        <p:blipFill>
          <a:blip r:embed="rId8"/>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30502064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ansi - Sin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185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14" name="Picture 13">
            <a:extLst>
              <a:ext uri="{FF2B5EF4-FFF2-40B4-BE49-F238E27FC236}">
                <a16:creationId xmlns:a16="http://schemas.microsoft.com/office/drawing/2014/main" id="{B092FE04-D190-D068-40B5-DF33AFECAC1C}"/>
              </a:ext>
            </a:extLst>
          </p:cNvPr>
          <p:cNvPicPr>
            <a:picLocks noChangeAspect="1"/>
          </p:cNvPicPr>
          <p:nvPr userDrawn="1"/>
        </p:nvPicPr>
        <p:blipFill>
          <a:blip r:embed="rId2"/>
          <a:stretch>
            <a:fillRect/>
          </a:stretch>
        </p:blipFill>
        <p:spPr>
          <a:xfrm>
            <a:off x="251716" y="764861"/>
            <a:ext cx="3875784" cy="4531830"/>
          </a:xfrm>
          <a:prstGeom prst="rect">
            <a:avLst/>
          </a:prstGeom>
        </p:spPr>
      </p:pic>
      <p:sp>
        <p:nvSpPr>
          <p:cNvPr id="19" name="Title 1">
            <a:extLst>
              <a:ext uri="{FF2B5EF4-FFF2-40B4-BE49-F238E27FC236}">
                <a16:creationId xmlns:a16="http://schemas.microsoft.com/office/drawing/2014/main" id="{195F5E56-9EF8-8B0F-85CD-96B7B49A52D6}"/>
              </a:ext>
            </a:extLst>
          </p:cNvPr>
          <p:cNvSpPr>
            <a:spLocks noGrp="1"/>
          </p:cNvSpPr>
          <p:nvPr>
            <p:ph type="ctrTitle"/>
          </p:nvPr>
        </p:nvSpPr>
        <p:spPr>
          <a:xfrm>
            <a:off x="5718930" y="2343042"/>
            <a:ext cx="5327009" cy="1102323"/>
          </a:xfrm>
        </p:spPr>
        <p:txBody>
          <a:bodyPr>
            <a:normAutofit/>
          </a:bodyPr>
          <a:lstStyle>
            <a:lvl1pPr algn="l">
              <a:defRPr sz="4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20" name="Subtitle 2">
            <a:extLst>
              <a:ext uri="{FF2B5EF4-FFF2-40B4-BE49-F238E27FC236}">
                <a16:creationId xmlns:a16="http://schemas.microsoft.com/office/drawing/2014/main" id="{A635F0C0-FDC2-3BDC-00F5-96B9A311F7A0}"/>
              </a:ext>
            </a:extLst>
          </p:cNvPr>
          <p:cNvSpPr>
            <a:spLocks noGrp="1"/>
          </p:cNvSpPr>
          <p:nvPr>
            <p:ph type="subTitle" idx="1"/>
          </p:nvPr>
        </p:nvSpPr>
        <p:spPr>
          <a:xfrm>
            <a:off x="5718930" y="3838156"/>
            <a:ext cx="5327009" cy="609199"/>
          </a:xfr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6" name="Picture 5">
            <a:extLst>
              <a:ext uri="{FF2B5EF4-FFF2-40B4-BE49-F238E27FC236}">
                <a16:creationId xmlns:a16="http://schemas.microsoft.com/office/drawing/2014/main" id="{F6800718-6418-BDB6-73F5-94F9F51F837E}"/>
              </a:ext>
            </a:extLst>
          </p:cNvPr>
          <p:cNvPicPr>
            <a:picLocks noChangeAspect="1"/>
          </p:cNvPicPr>
          <p:nvPr userDrawn="1"/>
        </p:nvPicPr>
        <p:blipFill>
          <a:blip r:embed="rId3"/>
          <a:stretch>
            <a:fillRect/>
          </a:stretch>
        </p:blipFill>
        <p:spPr>
          <a:xfrm>
            <a:off x="10506127" y="6246518"/>
            <a:ext cx="1411896" cy="306370"/>
          </a:xfrm>
          <a:prstGeom prst="rect">
            <a:avLst/>
          </a:prstGeom>
        </p:spPr>
      </p:pic>
      <p:pic>
        <p:nvPicPr>
          <p:cNvPr id="7" name="Picture 6">
            <a:extLst>
              <a:ext uri="{FF2B5EF4-FFF2-40B4-BE49-F238E27FC236}">
                <a16:creationId xmlns:a16="http://schemas.microsoft.com/office/drawing/2014/main" id="{1E04144B-8D84-263C-5CF2-A0B8DF257C80}"/>
              </a:ext>
            </a:extLst>
          </p:cNvPr>
          <p:cNvPicPr>
            <a:picLocks noChangeAspect="1"/>
          </p:cNvPicPr>
          <p:nvPr userDrawn="1"/>
        </p:nvPicPr>
        <p:blipFill>
          <a:blip r:embed="rId4"/>
          <a:stretch>
            <a:fillRect/>
          </a:stretch>
        </p:blipFill>
        <p:spPr>
          <a:xfrm>
            <a:off x="8864880" y="6246518"/>
            <a:ext cx="1411896" cy="306370"/>
          </a:xfrm>
          <a:prstGeom prst="rect">
            <a:avLst/>
          </a:prstGeom>
        </p:spPr>
      </p:pic>
      <p:pic>
        <p:nvPicPr>
          <p:cNvPr id="2" name="Picture 1">
            <a:extLst>
              <a:ext uri="{FF2B5EF4-FFF2-40B4-BE49-F238E27FC236}">
                <a16:creationId xmlns:a16="http://schemas.microsoft.com/office/drawing/2014/main" id="{CCCEE8F7-05E0-44E5-02EB-A2E692D8B001}"/>
              </a:ext>
            </a:extLst>
          </p:cNvPr>
          <p:cNvPicPr>
            <a:picLocks noChangeAspect="1"/>
          </p:cNvPicPr>
          <p:nvPr userDrawn="1"/>
        </p:nvPicPr>
        <p:blipFill>
          <a:blip r:embed="rId5"/>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324547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6829698" y="782739"/>
            <a:ext cx="3521765" cy="785813"/>
          </a:xfrm>
        </p:spPr>
        <p:txBody>
          <a:bodyPr/>
          <a:lstStyle>
            <a:lvl1pPr>
              <a:defRPr>
                <a:solidFill>
                  <a:schemeClr val="accent3"/>
                </a:solidFill>
              </a:defRPr>
            </a:lvl1pPr>
          </a:lstStyle>
          <a:p>
            <a:endParaRPr lang="en-FI" dirty="0"/>
          </a:p>
        </p:txBody>
      </p:sp>
      <p:sp>
        <p:nvSpPr>
          <p:cNvPr id="6" name="Text Placeholder 3">
            <a:extLst>
              <a:ext uri="{FF2B5EF4-FFF2-40B4-BE49-F238E27FC236}">
                <a16:creationId xmlns:a16="http://schemas.microsoft.com/office/drawing/2014/main" id="{12B310E5-92A8-05DA-623C-CE234551171C}"/>
              </a:ext>
            </a:extLst>
          </p:cNvPr>
          <p:cNvSpPr>
            <a:spLocks noGrp="1"/>
          </p:cNvSpPr>
          <p:nvPr>
            <p:ph type="body" sz="half" idx="2"/>
          </p:nvPr>
        </p:nvSpPr>
        <p:spPr>
          <a:xfrm>
            <a:off x="6831286" y="192677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9" name="Content Placeholder 11">
            <a:extLst>
              <a:ext uri="{FF2B5EF4-FFF2-40B4-BE49-F238E27FC236}">
                <a16:creationId xmlns:a16="http://schemas.microsoft.com/office/drawing/2014/main" id="{A39D40DE-EB86-5F32-28E6-303C7992B637}"/>
              </a:ext>
            </a:extLst>
          </p:cNvPr>
          <p:cNvSpPr>
            <a:spLocks noGrp="1"/>
          </p:cNvSpPr>
          <p:nvPr>
            <p:ph sz="quarter" idx="23"/>
          </p:nvPr>
        </p:nvSpPr>
        <p:spPr>
          <a:xfrm>
            <a:off x="269931"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34129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nsi - Kelta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E8B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10" name="Picture 9">
            <a:extLst>
              <a:ext uri="{FF2B5EF4-FFF2-40B4-BE49-F238E27FC236}">
                <a16:creationId xmlns:a16="http://schemas.microsoft.com/office/drawing/2014/main" id="{696D2B05-F817-DAB8-E0A8-905FC4ECF7A8}"/>
              </a:ext>
            </a:extLst>
          </p:cNvPr>
          <p:cNvPicPr>
            <a:picLocks noChangeAspect="1"/>
          </p:cNvPicPr>
          <p:nvPr userDrawn="1"/>
        </p:nvPicPr>
        <p:blipFill>
          <a:blip r:embed="rId2"/>
          <a:stretch>
            <a:fillRect/>
          </a:stretch>
        </p:blipFill>
        <p:spPr>
          <a:xfrm>
            <a:off x="251716" y="1594022"/>
            <a:ext cx="4572871" cy="4436286"/>
          </a:xfrm>
          <a:prstGeom prst="rect">
            <a:avLst/>
          </a:prstGeom>
        </p:spPr>
      </p:pic>
      <p:pic>
        <p:nvPicPr>
          <p:cNvPr id="6" name="Picture 5">
            <a:extLst>
              <a:ext uri="{FF2B5EF4-FFF2-40B4-BE49-F238E27FC236}">
                <a16:creationId xmlns:a16="http://schemas.microsoft.com/office/drawing/2014/main" id="{FD3AA210-F1CE-4D7C-F00F-6C8B215D56B6}"/>
              </a:ext>
            </a:extLst>
          </p:cNvPr>
          <p:cNvPicPr>
            <a:picLocks noChangeAspect="1"/>
          </p:cNvPicPr>
          <p:nvPr userDrawn="1"/>
        </p:nvPicPr>
        <p:blipFill>
          <a:blip r:embed="rId3"/>
          <a:stretch>
            <a:fillRect/>
          </a:stretch>
        </p:blipFill>
        <p:spPr>
          <a:xfrm>
            <a:off x="10506127" y="6246518"/>
            <a:ext cx="1411896" cy="306370"/>
          </a:xfrm>
          <a:prstGeom prst="rect">
            <a:avLst/>
          </a:prstGeom>
        </p:spPr>
      </p:pic>
      <p:pic>
        <p:nvPicPr>
          <p:cNvPr id="7" name="Picture 6">
            <a:extLst>
              <a:ext uri="{FF2B5EF4-FFF2-40B4-BE49-F238E27FC236}">
                <a16:creationId xmlns:a16="http://schemas.microsoft.com/office/drawing/2014/main" id="{1C43C39D-DF3E-D5C6-A748-2E622A076A69}"/>
              </a:ext>
            </a:extLst>
          </p:cNvPr>
          <p:cNvPicPr>
            <a:picLocks noChangeAspect="1"/>
          </p:cNvPicPr>
          <p:nvPr userDrawn="1"/>
        </p:nvPicPr>
        <p:blipFill>
          <a:blip r:embed="rId4"/>
          <a:stretch>
            <a:fillRect/>
          </a:stretch>
        </p:blipFill>
        <p:spPr>
          <a:xfrm>
            <a:off x="8864880" y="6246518"/>
            <a:ext cx="1411896" cy="306370"/>
          </a:xfrm>
          <a:prstGeom prst="rect">
            <a:avLst/>
          </a:prstGeom>
        </p:spPr>
      </p:pic>
      <p:pic>
        <p:nvPicPr>
          <p:cNvPr id="2" name="Picture 1">
            <a:extLst>
              <a:ext uri="{FF2B5EF4-FFF2-40B4-BE49-F238E27FC236}">
                <a16:creationId xmlns:a16="http://schemas.microsoft.com/office/drawing/2014/main" id="{E1A6D8E3-8445-E5F6-37F3-7C14D80A17BA}"/>
              </a:ext>
            </a:extLst>
          </p:cNvPr>
          <p:cNvPicPr>
            <a:picLocks noChangeAspect="1"/>
          </p:cNvPicPr>
          <p:nvPr userDrawn="1"/>
        </p:nvPicPr>
        <p:blipFill>
          <a:blip r:embed="rId5"/>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2124384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ansi - Vaaleanpunaine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A0FDAE7-8C30-F331-D510-2626023F5900}"/>
              </a:ext>
            </a:extLst>
          </p:cNvPr>
          <p:cNvSpPr/>
          <p:nvPr userDrawn="1"/>
        </p:nvSpPr>
        <p:spPr>
          <a:xfrm>
            <a:off x="251716" y="256232"/>
            <a:ext cx="11688566" cy="5774076"/>
          </a:xfrm>
          <a:prstGeom prst="rect">
            <a:avLst/>
          </a:prstGeom>
          <a:solidFill>
            <a:srgbClr val="F89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17" name="Picture 16">
            <a:extLst>
              <a:ext uri="{FF2B5EF4-FFF2-40B4-BE49-F238E27FC236}">
                <a16:creationId xmlns:a16="http://schemas.microsoft.com/office/drawing/2014/main" id="{DF77214C-661C-4E0D-3CC8-94B1423C7254}"/>
              </a:ext>
            </a:extLst>
          </p:cNvPr>
          <p:cNvPicPr>
            <a:picLocks noChangeAspect="1"/>
          </p:cNvPicPr>
          <p:nvPr userDrawn="1"/>
        </p:nvPicPr>
        <p:blipFill>
          <a:blip r:embed="rId2"/>
          <a:stretch>
            <a:fillRect/>
          </a:stretch>
        </p:blipFill>
        <p:spPr>
          <a:xfrm>
            <a:off x="1146061" y="1403457"/>
            <a:ext cx="3634878" cy="3545600"/>
          </a:xfrm>
          <a:prstGeom prst="rect">
            <a:avLst/>
          </a:prstGeom>
        </p:spPr>
      </p:pic>
      <p:pic>
        <p:nvPicPr>
          <p:cNvPr id="6" name="Picture 5">
            <a:extLst>
              <a:ext uri="{FF2B5EF4-FFF2-40B4-BE49-F238E27FC236}">
                <a16:creationId xmlns:a16="http://schemas.microsoft.com/office/drawing/2014/main" id="{D3CB1A7C-D965-1E3A-BCA3-F0FA58A8E102}"/>
              </a:ext>
            </a:extLst>
          </p:cNvPr>
          <p:cNvPicPr>
            <a:picLocks noChangeAspect="1"/>
          </p:cNvPicPr>
          <p:nvPr userDrawn="1"/>
        </p:nvPicPr>
        <p:blipFill>
          <a:blip r:embed="rId3"/>
          <a:stretch>
            <a:fillRect/>
          </a:stretch>
        </p:blipFill>
        <p:spPr>
          <a:xfrm>
            <a:off x="10506127" y="6246518"/>
            <a:ext cx="1411896" cy="306370"/>
          </a:xfrm>
          <a:prstGeom prst="rect">
            <a:avLst/>
          </a:prstGeom>
        </p:spPr>
      </p:pic>
      <p:pic>
        <p:nvPicPr>
          <p:cNvPr id="7" name="Picture 6">
            <a:extLst>
              <a:ext uri="{FF2B5EF4-FFF2-40B4-BE49-F238E27FC236}">
                <a16:creationId xmlns:a16="http://schemas.microsoft.com/office/drawing/2014/main" id="{DAEB7E72-CF30-CCB3-39E7-B9C9C3B84D36}"/>
              </a:ext>
            </a:extLst>
          </p:cNvPr>
          <p:cNvPicPr>
            <a:picLocks noChangeAspect="1"/>
          </p:cNvPicPr>
          <p:nvPr userDrawn="1"/>
        </p:nvPicPr>
        <p:blipFill>
          <a:blip r:embed="rId4"/>
          <a:stretch>
            <a:fillRect/>
          </a:stretch>
        </p:blipFill>
        <p:spPr>
          <a:xfrm>
            <a:off x="8864880" y="6246518"/>
            <a:ext cx="1411896" cy="306370"/>
          </a:xfrm>
          <a:prstGeom prst="rect">
            <a:avLst/>
          </a:prstGeom>
        </p:spPr>
      </p:pic>
      <p:pic>
        <p:nvPicPr>
          <p:cNvPr id="2" name="Picture 1">
            <a:extLst>
              <a:ext uri="{FF2B5EF4-FFF2-40B4-BE49-F238E27FC236}">
                <a16:creationId xmlns:a16="http://schemas.microsoft.com/office/drawing/2014/main" id="{DDB3DC3A-9997-4007-1D43-9D9DB988B841}"/>
              </a:ext>
            </a:extLst>
          </p:cNvPr>
          <p:cNvPicPr>
            <a:picLocks noChangeAspect="1"/>
          </p:cNvPicPr>
          <p:nvPr userDrawn="1"/>
        </p:nvPicPr>
        <p:blipFill>
          <a:blip r:embed="rId5"/>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1815035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Kansi - Vihreä">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64B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2" name="Picture 1">
            <a:extLst>
              <a:ext uri="{FF2B5EF4-FFF2-40B4-BE49-F238E27FC236}">
                <a16:creationId xmlns:a16="http://schemas.microsoft.com/office/drawing/2014/main" id="{A34FAA95-09D7-2412-3C72-04FFC3085193}"/>
              </a:ext>
            </a:extLst>
          </p:cNvPr>
          <p:cNvPicPr>
            <a:picLocks noChangeAspect="1"/>
          </p:cNvPicPr>
          <p:nvPr userDrawn="1"/>
        </p:nvPicPr>
        <p:blipFill>
          <a:blip r:embed="rId2"/>
          <a:stretch>
            <a:fillRect/>
          </a:stretch>
        </p:blipFill>
        <p:spPr>
          <a:xfrm>
            <a:off x="1908352" y="1327172"/>
            <a:ext cx="2190682" cy="4703137"/>
          </a:xfrm>
          <a:prstGeom prst="rect">
            <a:avLst/>
          </a:prstGeom>
        </p:spPr>
      </p:pic>
      <p:pic>
        <p:nvPicPr>
          <p:cNvPr id="4" name="Picture 3">
            <a:extLst>
              <a:ext uri="{FF2B5EF4-FFF2-40B4-BE49-F238E27FC236}">
                <a16:creationId xmlns:a16="http://schemas.microsoft.com/office/drawing/2014/main" id="{48C24758-B3BC-2E6A-063E-A557ADED9352}"/>
              </a:ext>
            </a:extLst>
          </p:cNvPr>
          <p:cNvPicPr>
            <a:picLocks noChangeAspect="1"/>
          </p:cNvPicPr>
          <p:nvPr userDrawn="1"/>
        </p:nvPicPr>
        <p:blipFill>
          <a:blip r:embed="rId3"/>
          <a:stretch>
            <a:fillRect/>
          </a:stretch>
        </p:blipFill>
        <p:spPr>
          <a:xfrm>
            <a:off x="10506127" y="6246518"/>
            <a:ext cx="1411896" cy="306370"/>
          </a:xfrm>
          <a:prstGeom prst="rect">
            <a:avLst/>
          </a:prstGeom>
        </p:spPr>
      </p:pic>
      <p:pic>
        <p:nvPicPr>
          <p:cNvPr id="5" name="Picture 4">
            <a:extLst>
              <a:ext uri="{FF2B5EF4-FFF2-40B4-BE49-F238E27FC236}">
                <a16:creationId xmlns:a16="http://schemas.microsoft.com/office/drawing/2014/main" id="{6A2F5C05-06F2-088A-B85F-02FA1C3DEA60}"/>
              </a:ext>
            </a:extLst>
          </p:cNvPr>
          <p:cNvPicPr>
            <a:picLocks noChangeAspect="1"/>
          </p:cNvPicPr>
          <p:nvPr userDrawn="1"/>
        </p:nvPicPr>
        <p:blipFill>
          <a:blip r:embed="rId4"/>
          <a:stretch>
            <a:fillRect/>
          </a:stretch>
        </p:blipFill>
        <p:spPr>
          <a:xfrm>
            <a:off x="8864880" y="6246518"/>
            <a:ext cx="1411896" cy="306370"/>
          </a:xfrm>
          <a:prstGeom prst="rect">
            <a:avLst/>
          </a:prstGeom>
        </p:spPr>
      </p:pic>
      <p:pic>
        <p:nvPicPr>
          <p:cNvPr id="6" name="Picture 5">
            <a:extLst>
              <a:ext uri="{FF2B5EF4-FFF2-40B4-BE49-F238E27FC236}">
                <a16:creationId xmlns:a16="http://schemas.microsoft.com/office/drawing/2014/main" id="{3D3C0B0B-13BD-96C7-E2C5-06F172D98D8D}"/>
              </a:ext>
            </a:extLst>
          </p:cNvPr>
          <p:cNvPicPr>
            <a:picLocks noChangeAspect="1"/>
          </p:cNvPicPr>
          <p:nvPr userDrawn="1"/>
        </p:nvPicPr>
        <p:blipFill>
          <a:blip r:embed="rId5"/>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4285369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Kansi - Sin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185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3" name="Picture 2">
            <a:extLst>
              <a:ext uri="{FF2B5EF4-FFF2-40B4-BE49-F238E27FC236}">
                <a16:creationId xmlns:a16="http://schemas.microsoft.com/office/drawing/2014/main" id="{13A16BD0-F41E-FBB0-AC9B-8791CE26904E}"/>
              </a:ext>
            </a:extLst>
          </p:cNvPr>
          <p:cNvPicPr>
            <a:picLocks noChangeAspect="1"/>
          </p:cNvPicPr>
          <p:nvPr userDrawn="1"/>
        </p:nvPicPr>
        <p:blipFill>
          <a:blip r:embed="rId2"/>
          <a:stretch>
            <a:fillRect/>
          </a:stretch>
        </p:blipFill>
        <p:spPr>
          <a:xfrm flipH="1">
            <a:off x="-268828" y="1293429"/>
            <a:ext cx="4651642" cy="5229911"/>
          </a:xfrm>
          <a:prstGeom prst="rect">
            <a:avLst/>
          </a:prstGeom>
        </p:spPr>
      </p:pic>
      <p:sp>
        <p:nvSpPr>
          <p:cNvPr id="19" name="Title 1">
            <a:extLst>
              <a:ext uri="{FF2B5EF4-FFF2-40B4-BE49-F238E27FC236}">
                <a16:creationId xmlns:a16="http://schemas.microsoft.com/office/drawing/2014/main" id="{195F5E56-9EF8-8B0F-85CD-96B7B49A52D6}"/>
              </a:ext>
            </a:extLst>
          </p:cNvPr>
          <p:cNvSpPr>
            <a:spLocks noGrp="1"/>
          </p:cNvSpPr>
          <p:nvPr>
            <p:ph type="ctrTitle"/>
          </p:nvPr>
        </p:nvSpPr>
        <p:spPr>
          <a:xfrm>
            <a:off x="5718930" y="2343042"/>
            <a:ext cx="5327009" cy="1102323"/>
          </a:xfrm>
        </p:spPr>
        <p:txBody>
          <a:bodyPr>
            <a:normAutofit/>
          </a:bodyPr>
          <a:lstStyle>
            <a:lvl1pPr algn="l">
              <a:defRPr sz="4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20" name="Subtitle 2">
            <a:extLst>
              <a:ext uri="{FF2B5EF4-FFF2-40B4-BE49-F238E27FC236}">
                <a16:creationId xmlns:a16="http://schemas.microsoft.com/office/drawing/2014/main" id="{A635F0C0-FDC2-3BDC-00F5-96B9A311F7A0}"/>
              </a:ext>
            </a:extLst>
          </p:cNvPr>
          <p:cNvSpPr>
            <a:spLocks noGrp="1"/>
          </p:cNvSpPr>
          <p:nvPr>
            <p:ph type="subTitle" idx="1"/>
          </p:nvPr>
        </p:nvSpPr>
        <p:spPr>
          <a:xfrm>
            <a:off x="5718930" y="3838156"/>
            <a:ext cx="5327009" cy="609199"/>
          </a:xfr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7" name="Picture 6">
            <a:extLst>
              <a:ext uri="{FF2B5EF4-FFF2-40B4-BE49-F238E27FC236}">
                <a16:creationId xmlns:a16="http://schemas.microsoft.com/office/drawing/2014/main" id="{9E68B9BB-9690-B9F6-C726-402680D6EA98}"/>
              </a:ext>
            </a:extLst>
          </p:cNvPr>
          <p:cNvPicPr>
            <a:picLocks noChangeAspect="1"/>
          </p:cNvPicPr>
          <p:nvPr userDrawn="1"/>
        </p:nvPicPr>
        <p:blipFill>
          <a:blip r:embed="rId3"/>
          <a:stretch>
            <a:fillRect/>
          </a:stretch>
        </p:blipFill>
        <p:spPr>
          <a:xfrm>
            <a:off x="10506127" y="6246518"/>
            <a:ext cx="1411896" cy="306370"/>
          </a:xfrm>
          <a:prstGeom prst="rect">
            <a:avLst/>
          </a:prstGeom>
        </p:spPr>
      </p:pic>
      <p:pic>
        <p:nvPicPr>
          <p:cNvPr id="8" name="Picture 7">
            <a:extLst>
              <a:ext uri="{FF2B5EF4-FFF2-40B4-BE49-F238E27FC236}">
                <a16:creationId xmlns:a16="http://schemas.microsoft.com/office/drawing/2014/main" id="{CAA0AE53-17DD-A87B-2A28-480659BCD9A8}"/>
              </a:ext>
            </a:extLst>
          </p:cNvPr>
          <p:cNvPicPr>
            <a:picLocks noChangeAspect="1"/>
          </p:cNvPicPr>
          <p:nvPr userDrawn="1"/>
        </p:nvPicPr>
        <p:blipFill>
          <a:blip r:embed="rId4"/>
          <a:stretch>
            <a:fillRect/>
          </a:stretch>
        </p:blipFill>
        <p:spPr>
          <a:xfrm>
            <a:off x="8864880" y="6246518"/>
            <a:ext cx="1411896" cy="306370"/>
          </a:xfrm>
          <a:prstGeom prst="rect">
            <a:avLst/>
          </a:prstGeom>
        </p:spPr>
      </p:pic>
      <p:pic>
        <p:nvPicPr>
          <p:cNvPr id="2" name="Picture 1">
            <a:extLst>
              <a:ext uri="{FF2B5EF4-FFF2-40B4-BE49-F238E27FC236}">
                <a16:creationId xmlns:a16="http://schemas.microsoft.com/office/drawing/2014/main" id="{91B0441D-9472-9367-7BF7-FA43E4D6260F}"/>
              </a:ext>
            </a:extLst>
          </p:cNvPr>
          <p:cNvPicPr>
            <a:picLocks noChangeAspect="1"/>
          </p:cNvPicPr>
          <p:nvPr userDrawn="1"/>
        </p:nvPicPr>
        <p:blipFill>
          <a:blip r:embed="rId5"/>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19155957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Kansi - Vihreä">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64B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4" name="Picture 3">
            <a:extLst>
              <a:ext uri="{FF2B5EF4-FFF2-40B4-BE49-F238E27FC236}">
                <a16:creationId xmlns:a16="http://schemas.microsoft.com/office/drawing/2014/main" id="{48C24758-B3BC-2E6A-063E-A557ADED9352}"/>
              </a:ext>
            </a:extLst>
          </p:cNvPr>
          <p:cNvPicPr>
            <a:picLocks noChangeAspect="1"/>
          </p:cNvPicPr>
          <p:nvPr userDrawn="1"/>
        </p:nvPicPr>
        <p:blipFill>
          <a:blip r:embed="rId2"/>
          <a:stretch>
            <a:fillRect/>
          </a:stretch>
        </p:blipFill>
        <p:spPr>
          <a:xfrm>
            <a:off x="10506127" y="6246518"/>
            <a:ext cx="1411896" cy="306370"/>
          </a:xfrm>
          <a:prstGeom prst="rect">
            <a:avLst/>
          </a:prstGeom>
        </p:spPr>
      </p:pic>
      <p:pic>
        <p:nvPicPr>
          <p:cNvPr id="5" name="Picture 4">
            <a:extLst>
              <a:ext uri="{FF2B5EF4-FFF2-40B4-BE49-F238E27FC236}">
                <a16:creationId xmlns:a16="http://schemas.microsoft.com/office/drawing/2014/main" id="{6A2F5C05-06F2-088A-B85F-02FA1C3DEA60}"/>
              </a:ext>
            </a:extLst>
          </p:cNvPr>
          <p:cNvPicPr>
            <a:picLocks noChangeAspect="1"/>
          </p:cNvPicPr>
          <p:nvPr userDrawn="1"/>
        </p:nvPicPr>
        <p:blipFill>
          <a:blip r:embed="rId3"/>
          <a:stretch>
            <a:fillRect/>
          </a:stretch>
        </p:blipFill>
        <p:spPr>
          <a:xfrm>
            <a:off x="8864880" y="6246518"/>
            <a:ext cx="1411896" cy="306370"/>
          </a:xfrm>
          <a:prstGeom prst="rect">
            <a:avLst/>
          </a:prstGeom>
        </p:spPr>
      </p:pic>
      <p:sp>
        <p:nvSpPr>
          <p:cNvPr id="6" name="Content Placeholder 11">
            <a:extLst>
              <a:ext uri="{FF2B5EF4-FFF2-40B4-BE49-F238E27FC236}">
                <a16:creationId xmlns:a16="http://schemas.microsoft.com/office/drawing/2014/main" id="{513C4C31-FA94-D112-ABF9-B2E37E4546AF}"/>
              </a:ext>
            </a:extLst>
          </p:cNvPr>
          <p:cNvSpPr>
            <a:spLocks noGrp="1"/>
          </p:cNvSpPr>
          <p:nvPr>
            <p:ph sz="quarter" idx="23"/>
          </p:nvPr>
        </p:nvSpPr>
        <p:spPr>
          <a:xfrm>
            <a:off x="541865" y="535050"/>
            <a:ext cx="4817535" cy="52138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2" name="Picture 1">
            <a:extLst>
              <a:ext uri="{FF2B5EF4-FFF2-40B4-BE49-F238E27FC236}">
                <a16:creationId xmlns:a16="http://schemas.microsoft.com/office/drawing/2014/main" id="{4AA26160-2DF4-1C7E-0943-5273BF915712}"/>
              </a:ext>
            </a:extLst>
          </p:cNvPr>
          <p:cNvPicPr>
            <a:picLocks noChangeAspect="1"/>
          </p:cNvPicPr>
          <p:nvPr userDrawn="1"/>
        </p:nvPicPr>
        <p:blipFill>
          <a:blip r:embed="rId4"/>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454378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Kansi - Sin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185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9" name="Title 1">
            <a:extLst>
              <a:ext uri="{FF2B5EF4-FFF2-40B4-BE49-F238E27FC236}">
                <a16:creationId xmlns:a16="http://schemas.microsoft.com/office/drawing/2014/main" id="{195F5E56-9EF8-8B0F-85CD-96B7B49A52D6}"/>
              </a:ext>
            </a:extLst>
          </p:cNvPr>
          <p:cNvSpPr>
            <a:spLocks noGrp="1"/>
          </p:cNvSpPr>
          <p:nvPr>
            <p:ph type="ctrTitle"/>
          </p:nvPr>
        </p:nvSpPr>
        <p:spPr>
          <a:xfrm>
            <a:off x="5718930" y="2343042"/>
            <a:ext cx="5327009" cy="1102323"/>
          </a:xfrm>
        </p:spPr>
        <p:txBody>
          <a:bodyPr>
            <a:normAutofit/>
          </a:bodyPr>
          <a:lstStyle>
            <a:lvl1pPr algn="l">
              <a:defRPr sz="4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20" name="Subtitle 2">
            <a:extLst>
              <a:ext uri="{FF2B5EF4-FFF2-40B4-BE49-F238E27FC236}">
                <a16:creationId xmlns:a16="http://schemas.microsoft.com/office/drawing/2014/main" id="{A635F0C0-FDC2-3BDC-00F5-96B9A311F7A0}"/>
              </a:ext>
            </a:extLst>
          </p:cNvPr>
          <p:cNvSpPr>
            <a:spLocks noGrp="1"/>
          </p:cNvSpPr>
          <p:nvPr>
            <p:ph type="subTitle" idx="1"/>
          </p:nvPr>
        </p:nvSpPr>
        <p:spPr>
          <a:xfrm>
            <a:off x="5718930" y="3838156"/>
            <a:ext cx="5327009" cy="609199"/>
          </a:xfr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7" name="Picture 6">
            <a:extLst>
              <a:ext uri="{FF2B5EF4-FFF2-40B4-BE49-F238E27FC236}">
                <a16:creationId xmlns:a16="http://schemas.microsoft.com/office/drawing/2014/main" id="{9E68B9BB-9690-B9F6-C726-402680D6EA98}"/>
              </a:ext>
            </a:extLst>
          </p:cNvPr>
          <p:cNvPicPr>
            <a:picLocks noChangeAspect="1"/>
          </p:cNvPicPr>
          <p:nvPr userDrawn="1"/>
        </p:nvPicPr>
        <p:blipFill>
          <a:blip r:embed="rId2"/>
          <a:stretch>
            <a:fillRect/>
          </a:stretch>
        </p:blipFill>
        <p:spPr>
          <a:xfrm>
            <a:off x="10506127" y="6246518"/>
            <a:ext cx="1411896" cy="306370"/>
          </a:xfrm>
          <a:prstGeom prst="rect">
            <a:avLst/>
          </a:prstGeom>
        </p:spPr>
      </p:pic>
      <p:pic>
        <p:nvPicPr>
          <p:cNvPr id="8" name="Picture 7">
            <a:extLst>
              <a:ext uri="{FF2B5EF4-FFF2-40B4-BE49-F238E27FC236}">
                <a16:creationId xmlns:a16="http://schemas.microsoft.com/office/drawing/2014/main" id="{CAA0AE53-17DD-A87B-2A28-480659BCD9A8}"/>
              </a:ext>
            </a:extLst>
          </p:cNvPr>
          <p:cNvPicPr>
            <a:picLocks noChangeAspect="1"/>
          </p:cNvPicPr>
          <p:nvPr userDrawn="1"/>
        </p:nvPicPr>
        <p:blipFill>
          <a:blip r:embed="rId3"/>
          <a:stretch>
            <a:fillRect/>
          </a:stretch>
        </p:blipFill>
        <p:spPr>
          <a:xfrm>
            <a:off x="8864880" y="6246518"/>
            <a:ext cx="1411896" cy="306370"/>
          </a:xfrm>
          <a:prstGeom prst="rect">
            <a:avLst/>
          </a:prstGeom>
        </p:spPr>
      </p:pic>
      <p:sp>
        <p:nvSpPr>
          <p:cNvPr id="2" name="Content Placeholder 11">
            <a:extLst>
              <a:ext uri="{FF2B5EF4-FFF2-40B4-BE49-F238E27FC236}">
                <a16:creationId xmlns:a16="http://schemas.microsoft.com/office/drawing/2014/main" id="{C5026ABA-700A-3C99-CB19-DAACC04CC164}"/>
              </a:ext>
            </a:extLst>
          </p:cNvPr>
          <p:cNvSpPr>
            <a:spLocks noGrp="1"/>
          </p:cNvSpPr>
          <p:nvPr>
            <p:ph sz="quarter" idx="23"/>
          </p:nvPr>
        </p:nvSpPr>
        <p:spPr>
          <a:xfrm>
            <a:off x="541865" y="535050"/>
            <a:ext cx="4817535" cy="52138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3" name="Picture 2">
            <a:extLst>
              <a:ext uri="{FF2B5EF4-FFF2-40B4-BE49-F238E27FC236}">
                <a16:creationId xmlns:a16="http://schemas.microsoft.com/office/drawing/2014/main" id="{5756C04F-6B12-96A0-AD7F-8A74CF11F5D9}"/>
              </a:ext>
            </a:extLst>
          </p:cNvPr>
          <p:cNvPicPr>
            <a:picLocks noChangeAspect="1"/>
          </p:cNvPicPr>
          <p:nvPr userDrawn="1"/>
        </p:nvPicPr>
        <p:blipFill>
          <a:blip r:embed="rId4"/>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831681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Kansi - Kelta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716" y="256232"/>
            <a:ext cx="11688566" cy="5774076"/>
          </a:xfrm>
          <a:prstGeom prst="rect">
            <a:avLst/>
          </a:prstGeom>
          <a:solidFill>
            <a:srgbClr val="E8B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6" name="Picture 5">
            <a:extLst>
              <a:ext uri="{FF2B5EF4-FFF2-40B4-BE49-F238E27FC236}">
                <a16:creationId xmlns:a16="http://schemas.microsoft.com/office/drawing/2014/main" id="{FD3AA210-F1CE-4D7C-F00F-6C8B215D56B6}"/>
              </a:ext>
            </a:extLst>
          </p:cNvPr>
          <p:cNvPicPr>
            <a:picLocks noChangeAspect="1"/>
          </p:cNvPicPr>
          <p:nvPr userDrawn="1"/>
        </p:nvPicPr>
        <p:blipFill>
          <a:blip r:embed="rId2"/>
          <a:stretch>
            <a:fillRect/>
          </a:stretch>
        </p:blipFill>
        <p:spPr>
          <a:xfrm>
            <a:off x="10506127" y="6246518"/>
            <a:ext cx="1411896" cy="306370"/>
          </a:xfrm>
          <a:prstGeom prst="rect">
            <a:avLst/>
          </a:prstGeom>
        </p:spPr>
      </p:pic>
      <p:pic>
        <p:nvPicPr>
          <p:cNvPr id="7" name="Picture 6">
            <a:extLst>
              <a:ext uri="{FF2B5EF4-FFF2-40B4-BE49-F238E27FC236}">
                <a16:creationId xmlns:a16="http://schemas.microsoft.com/office/drawing/2014/main" id="{1C43C39D-DF3E-D5C6-A748-2E622A076A69}"/>
              </a:ext>
            </a:extLst>
          </p:cNvPr>
          <p:cNvPicPr>
            <a:picLocks noChangeAspect="1"/>
          </p:cNvPicPr>
          <p:nvPr userDrawn="1"/>
        </p:nvPicPr>
        <p:blipFill>
          <a:blip r:embed="rId3"/>
          <a:stretch>
            <a:fillRect/>
          </a:stretch>
        </p:blipFill>
        <p:spPr>
          <a:xfrm>
            <a:off x="8864880" y="6246518"/>
            <a:ext cx="1411896" cy="306370"/>
          </a:xfrm>
          <a:prstGeom prst="rect">
            <a:avLst/>
          </a:prstGeom>
        </p:spPr>
      </p:pic>
      <p:sp>
        <p:nvSpPr>
          <p:cNvPr id="2" name="Content Placeholder 11">
            <a:extLst>
              <a:ext uri="{FF2B5EF4-FFF2-40B4-BE49-F238E27FC236}">
                <a16:creationId xmlns:a16="http://schemas.microsoft.com/office/drawing/2014/main" id="{C413B2B5-E6FF-D923-B286-E757DEE720BE}"/>
              </a:ext>
            </a:extLst>
          </p:cNvPr>
          <p:cNvSpPr>
            <a:spLocks noGrp="1"/>
          </p:cNvSpPr>
          <p:nvPr>
            <p:ph sz="quarter" idx="23"/>
          </p:nvPr>
        </p:nvSpPr>
        <p:spPr>
          <a:xfrm>
            <a:off x="541865" y="535050"/>
            <a:ext cx="4817535" cy="52138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3" name="Picture 2">
            <a:extLst>
              <a:ext uri="{FF2B5EF4-FFF2-40B4-BE49-F238E27FC236}">
                <a16:creationId xmlns:a16="http://schemas.microsoft.com/office/drawing/2014/main" id="{4F4E3A21-4F12-077C-42C0-DB7323CDD2F2}"/>
              </a:ext>
            </a:extLst>
          </p:cNvPr>
          <p:cNvPicPr>
            <a:picLocks noChangeAspect="1"/>
          </p:cNvPicPr>
          <p:nvPr userDrawn="1"/>
        </p:nvPicPr>
        <p:blipFill>
          <a:blip r:embed="rId4"/>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17906335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Kansi - Vaaleanpunaine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A0FDAE7-8C30-F331-D510-2626023F5900}"/>
              </a:ext>
            </a:extLst>
          </p:cNvPr>
          <p:cNvSpPr/>
          <p:nvPr userDrawn="1"/>
        </p:nvSpPr>
        <p:spPr>
          <a:xfrm>
            <a:off x="251716" y="256232"/>
            <a:ext cx="11688566" cy="5774076"/>
          </a:xfrm>
          <a:prstGeom prst="rect">
            <a:avLst/>
          </a:prstGeom>
          <a:solidFill>
            <a:srgbClr val="F89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5718930" y="2343042"/>
            <a:ext cx="5327009" cy="1102323"/>
          </a:xfrm>
        </p:spPr>
        <p:txBody>
          <a:bodyPr>
            <a:normAutofit/>
          </a:bodyPr>
          <a:lstStyle>
            <a:lvl1pPr algn="l">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5718930" y="3838156"/>
            <a:ext cx="5327009" cy="609199"/>
          </a:xfrm>
        </p:spPr>
        <p:txBody>
          <a:bodyPr>
            <a:normAutofit/>
          </a:bodyPr>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6" name="Picture 5">
            <a:extLst>
              <a:ext uri="{FF2B5EF4-FFF2-40B4-BE49-F238E27FC236}">
                <a16:creationId xmlns:a16="http://schemas.microsoft.com/office/drawing/2014/main" id="{D3CB1A7C-D965-1E3A-BCA3-F0FA58A8E102}"/>
              </a:ext>
            </a:extLst>
          </p:cNvPr>
          <p:cNvPicPr>
            <a:picLocks noChangeAspect="1"/>
          </p:cNvPicPr>
          <p:nvPr userDrawn="1"/>
        </p:nvPicPr>
        <p:blipFill>
          <a:blip r:embed="rId2"/>
          <a:stretch>
            <a:fillRect/>
          </a:stretch>
        </p:blipFill>
        <p:spPr>
          <a:xfrm>
            <a:off x="10506127" y="6246518"/>
            <a:ext cx="1411896" cy="306370"/>
          </a:xfrm>
          <a:prstGeom prst="rect">
            <a:avLst/>
          </a:prstGeom>
        </p:spPr>
      </p:pic>
      <p:pic>
        <p:nvPicPr>
          <p:cNvPr id="7" name="Picture 6">
            <a:extLst>
              <a:ext uri="{FF2B5EF4-FFF2-40B4-BE49-F238E27FC236}">
                <a16:creationId xmlns:a16="http://schemas.microsoft.com/office/drawing/2014/main" id="{DAEB7E72-CF30-CCB3-39E7-B9C9C3B84D36}"/>
              </a:ext>
            </a:extLst>
          </p:cNvPr>
          <p:cNvPicPr>
            <a:picLocks noChangeAspect="1"/>
          </p:cNvPicPr>
          <p:nvPr userDrawn="1"/>
        </p:nvPicPr>
        <p:blipFill>
          <a:blip r:embed="rId3"/>
          <a:stretch>
            <a:fillRect/>
          </a:stretch>
        </p:blipFill>
        <p:spPr>
          <a:xfrm>
            <a:off x="8864880" y="6246518"/>
            <a:ext cx="1411896" cy="306370"/>
          </a:xfrm>
          <a:prstGeom prst="rect">
            <a:avLst/>
          </a:prstGeom>
        </p:spPr>
      </p:pic>
      <p:sp>
        <p:nvSpPr>
          <p:cNvPr id="2" name="Content Placeholder 11">
            <a:extLst>
              <a:ext uri="{FF2B5EF4-FFF2-40B4-BE49-F238E27FC236}">
                <a16:creationId xmlns:a16="http://schemas.microsoft.com/office/drawing/2014/main" id="{6B3590FF-8289-5043-7530-287C7372396C}"/>
              </a:ext>
            </a:extLst>
          </p:cNvPr>
          <p:cNvSpPr>
            <a:spLocks noGrp="1"/>
          </p:cNvSpPr>
          <p:nvPr>
            <p:ph sz="quarter" idx="23"/>
          </p:nvPr>
        </p:nvSpPr>
        <p:spPr>
          <a:xfrm>
            <a:off x="541865" y="535050"/>
            <a:ext cx="4817535" cy="52138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3" name="Picture 2">
            <a:extLst>
              <a:ext uri="{FF2B5EF4-FFF2-40B4-BE49-F238E27FC236}">
                <a16:creationId xmlns:a16="http://schemas.microsoft.com/office/drawing/2014/main" id="{B1031A32-532F-AC64-A382-4C1A69D16FE5}"/>
              </a:ext>
            </a:extLst>
          </p:cNvPr>
          <p:cNvPicPr>
            <a:picLocks noChangeAspect="1"/>
          </p:cNvPicPr>
          <p:nvPr userDrawn="1"/>
        </p:nvPicPr>
        <p:blipFill>
          <a:blip r:embed="rId4"/>
          <a:stretch>
            <a:fillRect/>
          </a:stretch>
        </p:blipFill>
        <p:spPr>
          <a:xfrm>
            <a:off x="7062329" y="6192377"/>
            <a:ext cx="1573200" cy="407100"/>
          </a:xfrm>
          <a:prstGeom prst="rect">
            <a:avLst/>
          </a:prstGeom>
        </p:spPr>
      </p:pic>
    </p:spTree>
    <p:extLst>
      <p:ext uri="{BB962C8B-B14F-4D97-AF65-F5344CB8AC3E}">
        <p14:creationId xmlns:p14="http://schemas.microsoft.com/office/powerpoint/2010/main" val="7060310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älikalvo - Vihreä">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92D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3" name="Picture 2">
            <a:extLst>
              <a:ext uri="{FF2B5EF4-FFF2-40B4-BE49-F238E27FC236}">
                <a16:creationId xmlns:a16="http://schemas.microsoft.com/office/drawing/2014/main" id="{F31FB1B8-927F-F127-ECC1-C5AA85D3F5C3}"/>
              </a:ext>
            </a:extLst>
          </p:cNvPr>
          <p:cNvPicPr>
            <a:picLocks noChangeAspect="1"/>
          </p:cNvPicPr>
          <p:nvPr userDrawn="1"/>
        </p:nvPicPr>
        <p:blipFill>
          <a:blip r:embed="rId2"/>
          <a:stretch>
            <a:fillRect/>
          </a:stretch>
        </p:blipFill>
        <p:spPr>
          <a:xfrm>
            <a:off x="594898" y="4024737"/>
            <a:ext cx="2288002" cy="2000844"/>
          </a:xfrm>
          <a:prstGeom prst="rect">
            <a:avLst/>
          </a:prstGeom>
        </p:spPr>
      </p:pic>
      <p:pic>
        <p:nvPicPr>
          <p:cNvPr id="5" name="Picture 4">
            <a:extLst>
              <a:ext uri="{FF2B5EF4-FFF2-40B4-BE49-F238E27FC236}">
                <a16:creationId xmlns:a16="http://schemas.microsoft.com/office/drawing/2014/main" id="{9578A36A-05A0-B140-8062-436A4B4D962A}"/>
              </a:ext>
            </a:extLst>
          </p:cNvPr>
          <p:cNvPicPr>
            <a:picLocks noChangeAspect="1"/>
          </p:cNvPicPr>
          <p:nvPr userDrawn="1"/>
        </p:nvPicPr>
        <p:blipFill>
          <a:blip r:embed="rId3"/>
          <a:stretch>
            <a:fillRect/>
          </a:stretch>
        </p:blipFill>
        <p:spPr>
          <a:xfrm>
            <a:off x="1189422" y="1186425"/>
            <a:ext cx="1313816" cy="1242153"/>
          </a:xfrm>
          <a:prstGeom prst="rect">
            <a:avLst/>
          </a:prstGeom>
        </p:spPr>
      </p:pic>
      <p:pic>
        <p:nvPicPr>
          <p:cNvPr id="6" name="Picture 5">
            <a:extLst>
              <a:ext uri="{FF2B5EF4-FFF2-40B4-BE49-F238E27FC236}">
                <a16:creationId xmlns:a16="http://schemas.microsoft.com/office/drawing/2014/main" id="{B55969B9-EEC7-84FD-4FAF-28A91B0F5333}"/>
              </a:ext>
            </a:extLst>
          </p:cNvPr>
          <p:cNvPicPr>
            <a:picLocks noChangeAspect="1"/>
          </p:cNvPicPr>
          <p:nvPr userDrawn="1"/>
        </p:nvPicPr>
        <p:blipFill>
          <a:blip r:embed="rId4"/>
          <a:stretch>
            <a:fillRect/>
          </a:stretch>
        </p:blipFill>
        <p:spPr>
          <a:xfrm>
            <a:off x="9820312" y="1763034"/>
            <a:ext cx="931880" cy="597267"/>
          </a:xfrm>
          <a:prstGeom prst="rect">
            <a:avLst/>
          </a:prstGeom>
        </p:spPr>
      </p:pic>
      <p:pic>
        <p:nvPicPr>
          <p:cNvPr id="8" name="Picture 7">
            <a:extLst>
              <a:ext uri="{FF2B5EF4-FFF2-40B4-BE49-F238E27FC236}">
                <a16:creationId xmlns:a16="http://schemas.microsoft.com/office/drawing/2014/main" id="{AEACA3E3-6F5B-728F-1CC8-EA2498720A07}"/>
              </a:ext>
            </a:extLst>
          </p:cNvPr>
          <p:cNvPicPr>
            <a:picLocks noChangeAspect="1"/>
          </p:cNvPicPr>
          <p:nvPr userDrawn="1"/>
        </p:nvPicPr>
        <p:blipFill>
          <a:blip r:embed="rId5"/>
          <a:stretch>
            <a:fillRect/>
          </a:stretch>
        </p:blipFill>
        <p:spPr>
          <a:xfrm>
            <a:off x="10085244" y="4024737"/>
            <a:ext cx="1333896" cy="2000844"/>
          </a:xfrm>
          <a:prstGeom prst="rect">
            <a:avLst/>
          </a:prstGeom>
        </p:spPr>
      </p:pic>
      <p:pic>
        <p:nvPicPr>
          <p:cNvPr id="9" name="Picture 8">
            <a:extLst>
              <a:ext uri="{FF2B5EF4-FFF2-40B4-BE49-F238E27FC236}">
                <a16:creationId xmlns:a16="http://schemas.microsoft.com/office/drawing/2014/main" id="{CB8076F0-97CC-C013-9838-52D3E59FE8FE}"/>
              </a:ext>
            </a:extLst>
          </p:cNvPr>
          <p:cNvPicPr>
            <a:picLocks noChangeAspect="1"/>
          </p:cNvPicPr>
          <p:nvPr userDrawn="1"/>
        </p:nvPicPr>
        <p:blipFill>
          <a:blip r:embed="rId5"/>
          <a:stretch>
            <a:fillRect/>
          </a:stretch>
        </p:blipFill>
        <p:spPr>
          <a:xfrm>
            <a:off x="9162867" y="4642015"/>
            <a:ext cx="922377" cy="1383566"/>
          </a:xfrm>
          <a:prstGeom prst="rect">
            <a:avLst/>
          </a:prstGeom>
        </p:spPr>
      </p:pic>
      <p:pic>
        <p:nvPicPr>
          <p:cNvPr id="11" name="Picture 10">
            <a:extLst>
              <a:ext uri="{FF2B5EF4-FFF2-40B4-BE49-F238E27FC236}">
                <a16:creationId xmlns:a16="http://schemas.microsoft.com/office/drawing/2014/main" id="{8301F4E0-43E8-4A1D-12B3-A9C24AAF51AC}"/>
              </a:ext>
            </a:extLst>
          </p:cNvPr>
          <p:cNvPicPr>
            <a:picLocks noChangeAspect="1"/>
          </p:cNvPicPr>
          <p:nvPr userDrawn="1"/>
        </p:nvPicPr>
        <p:blipFill>
          <a:blip r:embed="rId6"/>
          <a:stretch>
            <a:fillRect/>
          </a:stretch>
        </p:blipFill>
        <p:spPr>
          <a:xfrm>
            <a:off x="8609081" y="1107470"/>
            <a:ext cx="771954" cy="499500"/>
          </a:xfrm>
          <a:prstGeom prst="rect">
            <a:avLst/>
          </a:prstGeom>
        </p:spPr>
      </p:pic>
      <p:pic>
        <p:nvPicPr>
          <p:cNvPr id="10" name="Picture 9">
            <a:extLst>
              <a:ext uri="{FF2B5EF4-FFF2-40B4-BE49-F238E27FC236}">
                <a16:creationId xmlns:a16="http://schemas.microsoft.com/office/drawing/2014/main" id="{6E40849D-98C2-0250-E43A-FF65DED2CE8B}"/>
              </a:ext>
            </a:extLst>
          </p:cNvPr>
          <p:cNvPicPr>
            <a:picLocks noChangeAspect="1"/>
          </p:cNvPicPr>
          <p:nvPr userDrawn="1"/>
        </p:nvPicPr>
        <p:blipFill>
          <a:blip r:embed="rId7"/>
          <a:stretch>
            <a:fillRect/>
          </a:stretch>
        </p:blipFill>
        <p:spPr>
          <a:xfrm>
            <a:off x="10506127" y="6246518"/>
            <a:ext cx="1411896" cy="306370"/>
          </a:xfrm>
          <a:prstGeom prst="rect">
            <a:avLst/>
          </a:prstGeom>
        </p:spPr>
      </p:pic>
      <p:pic>
        <p:nvPicPr>
          <p:cNvPr id="12" name="Picture 11">
            <a:extLst>
              <a:ext uri="{FF2B5EF4-FFF2-40B4-BE49-F238E27FC236}">
                <a16:creationId xmlns:a16="http://schemas.microsoft.com/office/drawing/2014/main" id="{8EF84B12-233D-6C94-D818-5A5771BC5A06}"/>
              </a:ext>
            </a:extLst>
          </p:cNvPr>
          <p:cNvPicPr>
            <a:picLocks noChangeAspect="1"/>
          </p:cNvPicPr>
          <p:nvPr userDrawn="1"/>
        </p:nvPicPr>
        <p:blipFill>
          <a:blip r:embed="rId8"/>
          <a:stretch>
            <a:fillRect/>
          </a:stretch>
        </p:blipFill>
        <p:spPr>
          <a:xfrm>
            <a:off x="8864880" y="6246518"/>
            <a:ext cx="1411896" cy="306370"/>
          </a:xfrm>
          <a:prstGeom prst="rect">
            <a:avLst/>
          </a:prstGeom>
        </p:spPr>
      </p:pic>
      <p:sp>
        <p:nvSpPr>
          <p:cNvPr id="14" name="TextBox 13">
            <a:extLst>
              <a:ext uri="{FF2B5EF4-FFF2-40B4-BE49-F238E27FC236}">
                <a16:creationId xmlns:a16="http://schemas.microsoft.com/office/drawing/2014/main" id="{D994E3DF-64F4-D933-DD0D-FBBCC9FB34EC}"/>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
        <p:nvSpPr>
          <p:cNvPr id="17" name="Title 1">
            <a:extLst>
              <a:ext uri="{FF2B5EF4-FFF2-40B4-BE49-F238E27FC236}">
                <a16:creationId xmlns:a16="http://schemas.microsoft.com/office/drawing/2014/main" id="{B2162160-C6D6-FEE7-EB38-764188ECEF7C}"/>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9" name="Subtitle 2">
            <a:extLst>
              <a:ext uri="{FF2B5EF4-FFF2-40B4-BE49-F238E27FC236}">
                <a16:creationId xmlns:a16="http://schemas.microsoft.com/office/drawing/2014/main" id="{9E9FAB06-579E-997C-D507-3C7DE96A635E}"/>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8954019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älikalvo - Kelta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EEC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2" name="Picture 1">
            <a:extLst>
              <a:ext uri="{FF2B5EF4-FFF2-40B4-BE49-F238E27FC236}">
                <a16:creationId xmlns:a16="http://schemas.microsoft.com/office/drawing/2014/main" id="{20F47650-839D-64FC-8B9B-16DF3BE461FA}"/>
              </a:ext>
            </a:extLst>
          </p:cNvPr>
          <p:cNvPicPr>
            <a:picLocks noChangeAspect="1"/>
          </p:cNvPicPr>
          <p:nvPr userDrawn="1"/>
        </p:nvPicPr>
        <p:blipFill>
          <a:blip r:embed="rId2"/>
          <a:stretch>
            <a:fillRect/>
          </a:stretch>
        </p:blipFill>
        <p:spPr>
          <a:xfrm>
            <a:off x="8871775" y="251505"/>
            <a:ext cx="3068225" cy="2848746"/>
          </a:xfrm>
          <a:prstGeom prst="rect">
            <a:avLst/>
          </a:prstGeom>
        </p:spPr>
      </p:pic>
      <p:pic>
        <p:nvPicPr>
          <p:cNvPr id="5" name="Picture 4">
            <a:extLst>
              <a:ext uri="{FF2B5EF4-FFF2-40B4-BE49-F238E27FC236}">
                <a16:creationId xmlns:a16="http://schemas.microsoft.com/office/drawing/2014/main" id="{A3BDD096-AB7B-F0B2-4D84-F219EAC2C915}"/>
              </a:ext>
            </a:extLst>
          </p:cNvPr>
          <p:cNvPicPr>
            <a:picLocks noChangeAspect="1"/>
          </p:cNvPicPr>
          <p:nvPr userDrawn="1"/>
        </p:nvPicPr>
        <p:blipFill>
          <a:blip r:embed="rId3"/>
          <a:stretch>
            <a:fillRect/>
          </a:stretch>
        </p:blipFill>
        <p:spPr>
          <a:xfrm>
            <a:off x="251998" y="2998309"/>
            <a:ext cx="4833085" cy="3027272"/>
          </a:xfrm>
          <a:prstGeom prst="rect">
            <a:avLst/>
          </a:prstGeom>
        </p:spPr>
      </p:pic>
      <p:pic>
        <p:nvPicPr>
          <p:cNvPr id="4" name="Picture 3">
            <a:extLst>
              <a:ext uri="{FF2B5EF4-FFF2-40B4-BE49-F238E27FC236}">
                <a16:creationId xmlns:a16="http://schemas.microsoft.com/office/drawing/2014/main" id="{F32AC29A-9C15-311F-FE03-44D2C6F4D5F0}"/>
              </a:ext>
            </a:extLst>
          </p:cNvPr>
          <p:cNvPicPr>
            <a:picLocks noChangeAspect="1"/>
          </p:cNvPicPr>
          <p:nvPr userDrawn="1"/>
        </p:nvPicPr>
        <p:blipFill>
          <a:blip r:embed="rId4"/>
          <a:stretch>
            <a:fillRect/>
          </a:stretch>
        </p:blipFill>
        <p:spPr>
          <a:xfrm>
            <a:off x="10506127" y="6246518"/>
            <a:ext cx="1411896" cy="306370"/>
          </a:xfrm>
          <a:prstGeom prst="rect">
            <a:avLst/>
          </a:prstGeom>
        </p:spPr>
      </p:pic>
      <p:pic>
        <p:nvPicPr>
          <p:cNvPr id="6" name="Picture 5">
            <a:extLst>
              <a:ext uri="{FF2B5EF4-FFF2-40B4-BE49-F238E27FC236}">
                <a16:creationId xmlns:a16="http://schemas.microsoft.com/office/drawing/2014/main" id="{18FE8486-0EE3-E15E-01B5-EBDC736BE9EB}"/>
              </a:ext>
            </a:extLst>
          </p:cNvPr>
          <p:cNvPicPr>
            <a:picLocks noChangeAspect="1"/>
          </p:cNvPicPr>
          <p:nvPr userDrawn="1"/>
        </p:nvPicPr>
        <p:blipFill>
          <a:blip r:embed="rId5"/>
          <a:stretch>
            <a:fillRect/>
          </a:stretch>
        </p:blipFill>
        <p:spPr>
          <a:xfrm>
            <a:off x="8864880" y="6246518"/>
            <a:ext cx="1411896" cy="306370"/>
          </a:xfrm>
          <a:prstGeom prst="rect">
            <a:avLst/>
          </a:prstGeom>
        </p:spPr>
      </p:pic>
      <p:sp>
        <p:nvSpPr>
          <p:cNvPr id="7" name="TextBox 6">
            <a:extLst>
              <a:ext uri="{FF2B5EF4-FFF2-40B4-BE49-F238E27FC236}">
                <a16:creationId xmlns:a16="http://schemas.microsoft.com/office/drawing/2014/main" id="{58013EA2-3299-D5A3-15C6-76FA66974104}"/>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D7FCCCA3-CA4B-DCFB-9A01-49D4180F50B2}"/>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0" name="Subtitle 2">
            <a:extLst>
              <a:ext uri="{FF2B5EF4-FFF2-40B4-BE49-F238E27FC236}">
                <a16:creationId xmlns:a16="http://schemas.microsoft.com/office/drawing/2014/main" id="{E6E6A915-51C2-4EBF-53BC-0B5DC7E3BA6A}"/>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114383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6829698" y="782739"/>
            <a:ext cx="3521765" cy="785813"/>
          </a:xfrm>
        </p:spPr>
        <p:txBody>
          <a:bodyPr/>
          <a:lstStyle>
            <a:lvl1pPr>
              <a:defRPr>
                <a:solidFill>
                  <a:schemeClr val="accent3"/>
                </a:solidFill>
              </a:defRPr>
            </a:lvl1pPr>
          </a:lstStyle>
          <a:p>
            <a:endParaRPr lang="en-FI" dirty="0"/>
          </a:p>
        </p:txBody>
      </p:sp>
      <p:sp>
        <p:nvSpPr>
          <p:cNvPr id="4" name="Text Placeholder 3">
            <a:extLst>
              <a:ext uri="{FF2B5EF4-FFF2-40B4-BE49-F238E27FC236}">
                <a16:creationId xmlns:a16="http://schemas.microsoft.com/office/drawing/2014/main" id="{9F31D452-B069-3513-7895-1E05AC40607E}"/>
              </a:ext>
            </a:extLst>
          </p:cNvPr>
          <p:cNvSpPr>
            <a:spLocks noGrp="1"/>
          </p:cNvSpPr>
          <p:nvPr>
            <p:ph type="body" sz="quarter" idx="22"/>
          </p:nvPr>
        </p:nvSpPr>
        <p:spPr>
          <a:xfrm>
            <a:off x="6829698" y="2021163"/>
            <a:ext cx="4356652" cy="3661569"/>
          </a:xfrm>
        </p:spPr>
        <p:txBody>
          <a:bodyPr/>
          <a:lstStyle/>
          <a:p>
            <a:endParaRPr lang="en-FI" dirty="0"/>
          </a:p>
        </p:txBody>
      </p:sp>
      <p:sp>
        <p:nvSpPr>
          <p:cNvPr id="6" name="Content Placeholder 11">
            <a:extLst>
              <a:ext uri="{FF2B5EF4-FFF2-40B4-BE49-F238E27FC236}">
                <a16:creationId xmlns:a16="http://schemas.microsoft.com/office/drawing/2014/main" id="{A5B21D32-70E9-80F8-C4B9-2B5132531D11}"/>
              </a:ext>
            </a:extLst>
          </p:cNvPr>
          <p:cNvSpPr>
            <a:spLocks noGrp="1"/>
          </p:cNvSpPr>
          <p:nvPr>
            <p:ph sz="quarter" idx="23"/>
          </p:nvPr>
        </p:nvSpPr>
        <p:spPr>
          <a:xfrm>
            <a:off x="269931" y="251806"/>
            <a:ext cx="5835034" cy="5633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839598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älikalvo - Sin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5D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5" name="Picture 4">
            <a:extLst>
              <a:ext uri="{FF2B5EF4-FFF2-40B4-BE49-F238E27FC236}">
                <a16:creationId xmlns:a16="http://schemas.microsoft.com/office/drawing/2014/main" id="{F89CBC66-CA1A-6D97-EBAF-C1076AC492C1}"/>
              </a:ext>
            </a:extLst>
          </p:cNvPr>
          <p:cNvPicPr>
            <a:picLocks noChangeAspect="1"/>
          </p:cNvPicPr>
          <p:nvPr userDrawn="1"/>
        </p:nvPicPr>
        <p:blipFill>
          <a:blip r:embed="rId2"/>
          <a:stretch>
            <a:fillRect/>
          </a:stretch>
        </p:blipFill>
        <p:spPr>
          <a:xfrm>
            <a:off x="251998" y="2342273"/>
            <a:ext cx="2667350" cy="3683308"/>
          </a:xfrm>
          <a:prstGeom prst="rect">
            <a:avLst/>
          </a:prstGeom>
        </p:spPr>
      </p:pic>
      <p:pic>
        <p:nvPicPr>
          <p:cNvPr id="7" name="Picture 6">
            <a:extLst>
              <a:ext uri="{FF2B5EF4-FFF2-40B4-BE49-F238E27FC236}">
                <a16:creationId xmlns:a16="http://schemas.microsoft.com/office/drawing/2014/main" id="{C6798F48-458A-A5A8-9EE2-10C62B0D571C}"/>
              </a:ext>
            </a:extLst>
          </p:cNvPr>
          <p:cNvPicPr>
            <a:picLocks noChangeAspect="1"/>
          </p:cNvPicPr>
          <p:nvPr userDrawn="1"/>
        </p:nvPicPr>
        <p:blipFill>
          <a:blip r:embed="rId3"/>
          <a:stretch>
            <a:fillRect/>
          </a:stretch>
        </p:blipFill>
        <p:spPr>
          <a:xfrm>
            <a:off x="9728492" y="1801504"/>
            <a:ext cx="2211508" cy="2444722"/>
          </a:xfrm>
          <a:prstGeom prst="rect">
            <a:avLst/>
          </a:prstGeom>
        </p:spPr>
      </p:pic>
      <p:pic>
        <p:nvPicPr>
          <p:cNvPr id="3" name="Picture 2">
            <a:extLst>
              <a:ext uri="{FF2B5EF4-FFF2-40B4-BE49-F238E27FC236}">
                <a16:creationId xmlns:a16="http://schemas.microsoft.com/office/drawing/2014/main" id="{79BA2CF2-D81D-38ED-A568-53A9829493BB}"/>
              </a:ext>
            </a:extLst>
          </p:cNvPr>
          <p:cNvPicPr>
            <a:picLocks noChangeAspect="1"/>
          </p:cNvPicPr>
          <p:nvPr userDrawn="1"/>
        </p:nvPicPr>
        <p:blipFill>
          <a:blip r:embed="rId4"/>
          <a:stretch>
            <a:fillRect/>
          </a:stretch>
        </p:blipFill>
        <p:spPr>
          <a:xfrm>
            <a:off x="10506127" y="6246518"/>
            <a:ext cx="1411896" cy="306370"/>
          </a:xfrm>
          <a:prstGeom prst="rect">
            <a:avLst/>
          </a:prstGeom>
        </p:spPr>
      </p:pic>
      <p:pic>
        <p:nvPicPr>
          <p:cNvPr id="4" name="Picture 3">
            <a:extLst>
              <a:ext uri="{FF2B5EF4-FFF2-40B4-BE49-F238E27FC236}">
                <a16:creationId xmlns:a16="http://schemas.microsoft.com/office/drawing/2014/main" id="{4FFD19EF-7BB1-D768-C46D-866D06D5CB5E}"/>
              </a:ext>
            </a:extLst>
          </p:cNvPr>
          <p:cNvPicPr>
            <a:picLocks noChangeAspect="1"/>
          </p:cNvPicPr>
          <p:nvPr userDrawn="1"/>
        </p:nvPicPr>
        <p:blipFill>
          <a:blip r:embed="rId5"/>
          <a:stretch>
            <a:fillRect/>
          </a:stretch>
        </p:blipFill>
        <p:spPr>
          <a:xfrm>
            <a:off x="8864880" y="6246518"/>
            <a:ext cx="1411896" cy="306370"/>
          </a:xfrm>
          <a:prstGeom prst="rect">
            <a:avLst/>
          </a:prstGeom>
        </p:spPr>
      </p:pic>
      <p:sp>
        <p:nvSpPr>
          <p:cNvPr id="6" name="TextBox 5">
            <a:extLst>
              <a:ext uri="{FF2B5EF4-FFF2-40B4-BE49-F238E27FC236}">
                <a16:creationId xmlns:a16="http://schemas.microsoft.com/office/drawing/2014/main" id="{9CFE5FB9-C997-0B21-B639-A4320B75F8E1}"/>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D6B40E0A-0316-6C28-7C92-77F4670496D0}"/>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0" name="Subtitle 2">
            <a:extLst>
              <a:ext uri="{FF2B5EF4-FFF2-40B4-BE49-F238E27FC236}">
                <a16:creationId xmlns:a16="http://schemas.microsoft.com/office/drawing/2014/main" id="{D321FCB2-B93B-9C25-56A5-D33FE27D0B31}"/>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3508264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älikalvo - Vaaleanpuna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FA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3" name="Picture 2">
            <a:extLst>
              <a:ext uri="{FF2B5EF4-FFF2-40B4-BE49-F238E27FC236}">
                <a16:creationId xmlns:a16="http://schemas.microsoft.com/office/drawing/2014/main" id="{311A6207-5E81-F1A0-6B3E-F89F3B56DC0E}"/>
              </a:ext>
            </a:extLst>
          </p:cNvPr>
          <p:cNvPicPr>
            <a:picLocks noChangeAspect="1"/>
          </p:cNvPicPr>
          <p:nvPr userDrawn="1"/>
        </p:nvPicPr>
        <p:blipFill>
          <a:blip r:embed="rId2"/>
          <a:stretch>
            <a:fillRect/>
          </a:stretch>
        </p:blipFill>
        <p:spPr>
          <a:xfrm>
            <a:off x="678912" y="4574465"/>
            <a:ext cx="2849355" cy="1522624"/>
          </a:xfrm>
          <a:prstGeom prst="rect">
            <a:avLst/>
          </a:prstGeom>
        </p:spPr>
      </p:pic>
      <p:pic>
        <p:nvPicPr>
          <p:cNvPr id="7" name="Picture 6">
            <a:extLst>
              <a:ext uri="{FF2B5EF4-FFF2-40B4-BE49-F238E27FC236}">
                <a16:creationId xmlns:a16="http://schemas.microsoft.com/office/drawing/2014/main" id="{9ED610E5-A200-A1BA-A4EC-C15DEB105B82}"/>
              </a:ext>
            </a:extLst>
          </p:cNvPr>
          <p:cNvPicPr>
            <a:picLocks noChangeAspect="1"/>
          </p:cNvPicPr>
          <p:nvPr userDrawn="1"/>
        </p:nvPicPr>
        <p:blipFill>
          <a:blip r:embed="rId3"/>
          <a:stretch>
            <a:fillRect/>
          </a:stretch>
        </p:blipFill>
        <p:spPr>
          <a:xfrm>
            <a:off x="8520806" y="4343566"/>
            <a:ext cx="959123" cy="1687216"/>
          </a:xfrm>
          <a:prstGeom prst="rect">
            <a:avLst/>
          </a:prstGeom>
        </p:spPr>
      </p:pic>
      <p:pic>
        <p:nvPicPr>
          <p:cNvPr id="8" name="Picture 7">
            <a:extLst>
              <a:ext uri="{FF2B5EF4-FFF2-40B4-BE49-F238E27FC236}">
                <a16:creationId xmlns:a16="http://schemas.microsoft.com/office/drawing/2014/main" id="{3A26D852-2BC4-0F33-FF1B-E51262F710B4}"/>
              </a:ext>
            </a:extLst>
          </p:cNvPr>
          <p:cNvPicPr>
            <a:picLocks noChangeAspect="1"/>
          </p:cNvPicPr>
          <p:nvPr userDrawn="1"/>
        </p:nvPicPr>
        <p:blipFill>
          <a:blip r:embed="rId3"/>
          <a:stretch>
            <a:fillRect/>
          </a:stretch>
        </p:blipFill>
        <p:spPr>
          <a:xfrm>
            <a:off x="9653889" y="3998752"/>
            <a:ext cx="1155137" cy="2032029"/>
          </a:xfrm>
          <a:prstGeom prst="rect">
            <a:avLst/>
          </a:prstGeom>
        </p:spPr>
      </p:pic>
      <p:pic>
        <p:nvPicPr>
          <p:cNvPr id="9" name="Picture 8">
            <a:extLst>
              <a:ext uri="{FF2B5EF4-FFF2-40B4-BE49-F238E27FC236}">
                <a16:creationId xmlns:a16="http://schemas.microsoft.com/office/drawing/2014/main" id="{AF2E3957-660C-DC7A-618D-EFAE30220886}"/>
              </a:ext>
            </a:extLst>
          </p:cNvPr>
          <p:cNvPicPr>
            <a:picLocks noChangeAspect="1"/>
          </p:cNvPicPr>
          <p:nvPr userDrawn="1"/>
        </p:nvPicPr>
        <p:blipFill>
          <a:blip r:embed="rId4"/>
          <a:stretch>
            <a:fillRect/>
          </a:stretch>
        </p:blipFill>
        <p:spPr>
          <a:xfrm>
            <a:off x="10208004" y="2027774"/>
            <a:ext cx="1202045" cy="770423"/>
          </a:xfrm>
          <a:prstGeom prst="rect">
            <a:avLst/>
          </a:prstGeom>
        </p:spPr>
      </p:pic>
      <p:pic>
        <p:nvPicPr>
          <p:cNvPr id="10" name="Picture 9">
            <a:extLst>
              <a:ext uri="{FF2B5EF4-FFF2-40B4-BE49-F238E27FC236}">
                <a16:creationId xmlns:a16="http://schemas.microsoft.com/office/drawing/2014/main" id="{68D7284E-9009-94FE-E4C6-A86089410B44}"/>
              </a:ext>
            </a:extLst>
          </p:cNvPr>
          <p:cNvPicPr>
            <a:picLocks noChangeAspect="1"/>
          </p:cNvPicPr>
          <p:nvPr userDrawn="1"/>
        </p:nvPicPr>
        <p:blipFill>
          <a:blip r:embed="rId5"/>
          <a:stretch>
            <a:fillRect/>
          </a:stretch>
        </p:blipFill>
        <p:spPr>
          <a:xfrm>
            <a:off x="781951" y="1205856"/>
            <a:ext cx="2343386" cy="2005938"/>
          </a:xfrm>
          <a:prstGeom prst="rect">
            <a:avLst/>
          </a:prstGeom>
        </p:spPr>
      </p:pic>
      <p:pic>
        <p:nvPicPr>
          <p:cNvPr id="4" name="Picture 3">
            <a:extLst>
              <a:ext uri="{FF2B5EF4-FFF2-40B4-BE49-F238E27FC236}">
                <a16:creationId xmlns:a16="http://schemas.microsoft.com/office/drawing/2014/main" id="{A14523C4-567D-C82F-46C3-BC956AE9537D}"/>
              </a:ext>
            </a:extLst>
          </p:cNvPr>
          <p:cNvPicPr>
            <a:picLocks noChangeAspect="1"/>
          </p:cNvPicPr>
          <p:nvPr userDrawn="1"/>
        </p:nvPicPr>
        <p:blipFill>
          <a:blip r:embed="rId6"/>
          <a:stretch>
            <a:fillRect/>
          </a:stretch>
        </p:blipFill>
        <p:spPr>
          <a:xfrm>
            <a:off x="10506127" y="6246518"/>
            <a:ext cx="1411896" cy="306370"/>
          </a:xfrm>
          <a:prstGeom prst="rect">
            <a:avLst/>
          </a:prstGeom>
        </p:spPr>
      </p:pic>
      <p:pic>
        <p:nvPicPr>
          <p:cNvPr id="5" name="Picture 4">
            <a:extLst>
              <a:ext uri="{FF2B5EF4-FFF2-40B4-BE49-F238E27FC236}">
                <a16:creationId xmlns:a16="http://schemas.microsoft.com/office/drawing/2014/main" id="{95ADA80A-8733-9160-77D8-D0C09D1FC3B5}"/>
              </a:ext>
            </a:extLst>
          </p:cNvPr>
          <p:cNvPicPr>
            <a:picLocks noChangeAspect="1"/>
          </p:cNvPicPr>
          <p:nvPr userDrawn="1"/>
        </p:nvPicPr>
        <p:blipFill>
          <a:blip r:embed="rId7"/>
          <a:stretch>
            <a:fillRect/>
          </a:stretch>
        </p:blipFill>
        <p:spPr>
          <a:xfrm>
            <a:off x="8864880" y="6246518"/>
            <a:ext cx="1411896" cy="306370"/>
          </a:xfrm>
          <a:prstGeom prst="rect">
            <a:avLst/>
          </a:prstGeom>
        </p:spPr>
      </p:pic>
      <p:sp>
        <p:nvSpPr>
          <p:cNvPr id="6" name="TextBox 5">
            <a:extLst>
              <a:ext uri="{FF2B5EF4-FFF2-40B4-BE49-F238E27FC236}">
                <a16:creationId xmlns:a16="http://schemas.microsoft.com/office/drawing/2014/main" id="{7DE45D0E-524D-A8FD-C2A4-0912C93EB6FA}"/>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39804798-D62B-8E22-EC07-CCDD63147616}"/>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4" name="Subtitle 2">
            <a:extLst>
              <a:ext uri="{FF2B5EF4-FFF2-40B4-BE49-F238E27FC236}">
                <a16:creationId xmlns:a16="http://schemas.microsoft.com/office/drawing/2014/main" id="{17CCA334-D3FC-F093-4C53-33542CF680DE}"/>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13850902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Välikalvo - Vihreä">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92D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5" name="Picture 4">
            <a:extLst>
              <a:ext uri="{FF2B5EF4-FFF2-40B4-BE49-F238E27FC236}">
                <a16:creationId xmlns:a16="http://schemas.microsoft.com/office/drawing/2014/main" id="{9578A36A-05A0-B140-8062-436A4B4D962A}"/>
              </a:ext>
            </a:extLst>
          </p:cNvPr>
          <p:cNvPicPr>
            <a:picLocks noChangeAspect="1"/>
          </p:cNvPicPr>
          <p:nvPr userDrawn="1"/>
        </p:nvPicPr>
        <p:blipFill>
          <a:blip r:embed="rId2"/>
          <a:stretch>
            <a:fillRect/>
          </a:stretch>
        </p:blipFill>
        <p:spPr>
          <a:xfrm>
            <a:off x="1189422" y="976125"/>
            <a:ext cx="1313816" cy="1242153"/>
          </a:xfrm>
          <a:prstGeom prst="rect">
            <a:avLst/>
          </a:prstGeom>
        </p:spPr>
      </p:pic>
      <p:pic>
        <p:nvPicPr>
          <p:cNvPr id="6" name="Picture 5">
            <a:extLst>
              <a:ext uri="{FF2B5EF4-FFF2-40B4-BE49-F238E27FC236}">
                <a16:creationId xmlns:a16="http://schemas.microsoft.com/office/drawing/2014/main" id="{B55969B9-EEC7-84FD-4FAF-28A91B0F5333}"/>
              </a:ext>
            </a:extLst>
          </p:cNvPr>
          <p:cNvPicPr>
            <a:picLocks noChangeAspect="1"/>
          </p:cNvPicPr>
          <p:nvPr userDrawn="1"/>
        </p:nvPicPr>
        <p:blipFill>
          <a:blip r:embed="rId3"/>
          <a:stretch>
            <a:fillRect/>
          </a:stretch>
        </p:blipFill>
        <p:spPr>
          <a:xfrm>
            <a:off x="9305305" y="1253698"/>
            <a:ext cx="931880" cy="597267"/>
          </a:xfrm>
          <a:prstGeom prst="rect">
            <a:avLst/>
          </a:prstGeom>
        </p:spPr>
      </p:pic>
      <p:pic>
        <p:nvPicPr>
          <p:cNvPr id="11" name="Picture 10">
            <a:extLst>
              <a:ext uri="{FF2B5EF4-FFF2-40B4-BE49-F238E27FC236}">
                <a16:creationId xmlns:a16="http://schemas.microsoft.com/office/drawing/2014/main" id="{8301F4E0-43E8-4A1D-12B3-A9C24AAF51AC}"/>
              </a:ext>
            </a:extLst>
          </p:cNvPr>
          <p:cNvPicPr>
            <a:picLocks noChangeAspect="1"/>
          </p:cNvPicPr>
          <p:nvPr userDrawn="1"/>
        </p:nvPicPr>
        <p:blipFill>
          <a:blip r:embed="rId4"/>
          <a:stretch>
            <a:fillRect/>
          </a:stretch>
        </p:blipFill>
        <p:spPr>
          <a:xfrm>
            <a:off x="6307316" y="1107470"/>
            <a:ext cx="771954" cy="499500"/>
          </a:xfrm>
          <a:prstGeom prst="rect">
            <a:avLst/>
          </a:prstGeom>
        </p:spPr>
      </p:pic>
      <p:pic>
        <p:nvPicPr>
          <p:cNvPr id="2" name="Picture 1">
            <a:extLst>
              <a:ext uri="{FF2B5EF4-FFF2-40B4-BE49-F238E27FC236}">
                <a16:creationId xmlns:a16="http://schemas.microsoft.com/office/drawing/2014/main" id="{81CE9531-13F5-CE7A-AB63-D35F6183F5B1}"/>
              </a:ext>
            </a:extLst>
          </p:cNvPr>
          <p:cNvPicPr>
            <a:picLocks noChangeAspect="1"/>
          </p:cNvPicPr>
          <p:nvPr userDrawn="1"/>
        </p:nvPicPr>
        <p:blipFill>
          <a:blip r:embed="rId5"/>
          <a:stretch>
            <a:fillRect/>
          </a:stretch>
        </p:blipFill>
        <p:spPr>
          <a:xfrm>
            <a:off x="9315924" y="2371226"/>
            <a:ext cx="1706473" cy="3663598"/>
          </a:xfrm>
          <a:prstGeom prst="rect">
            <a:avLst/>
          </a:prstGeom>
        </p:spPr>
      </p:pic>
      <p:pic>
        <p:nvPicPr>
          <p:cNvPr id="4" name="Picture 3">
            <a:extLst>
              <a:ext uri="{FF2B5EF4-FFF2-40B4-BE49-F238E27FC236}">
                <a16:creationId xmlns:a16="http://schemas.microsoft.com/office/drawing/2014/main" id="{5D6C7433-4F2F-85A1-36D1-705393735D6A}"/>
              </a:ext>
            </a:extLst>
          </p:cNvPr>
          <p:cNvPicPr>
            <a:picLocks noChangeAspect="1"/>
          </p:cNvPicPr>
          <p:nvPr userDrawn="1"/>
        </p:nvPicPr>
        <p:blipFill>
          <a:blip r:embed="rId4"/>
          <a:stretch>
            <a:fillRect/>
          </a:stretch>
        </p:blipFill>
        <p:spPr>
          <a:xfrm>
            <a:off x="1283372" y="3703525"/>
            <a:ext cx="771954" cy="499500"/>
          </a:xfrm>
          <a:prstGeom prst="rect">
            <a:avLst/>
          </a:prstGeom>
        </p:spPr>
      </p:pic>
      <p:pic>
        <p:nvPicPr>
          <p:cNvPr id="7" name="Picture 6">
            <a:extLst>
              <a:ext uri="{FF2B5EF4-FFF2-40B4-BE49-F238E27FC236}">
                <a16:creationId xmlns:a16="http://schemas.microsoft.com/office/drawing/2014/main" id="{79451504-0A27-1AA1-E439-EAFDA354A228}"/>
              </a:ext>
            </a:extLst>
          </p:cNvPr>
          <p:cNvPicPr>
            <a:picLocks noChangeAspect="1"/>
          </p:cNvPicPr>
          <p:nvPr userDrawn="1"/>
        </p:nvPicPr>
        <p:blipFill>
          <a:blip r:embed="rId6"/>
          <a:stretch>
            <a:fillRect/>
          </a:stretch>
        </p:blipFill>
        <p:spPr>
          <a:xfrm>
            <a:off x="10506127" y="6246518"/>
            <a:ext cx="1411896" cy="306370"/>
          </a:xfrm>
          <a:prstGeom prst="rect">
            <a:avLst/>
          </a:prstGeom>
        </p:spPr>
      </p:pic>
      <p:pic>
        <p:nvPicPr>
          <p:cNvPr id="8" name="Picture 7">
            <a:extLst>
              <a:ext uri="{FF2B5EF4-FFF2-40B4-BE49-F238E27FC236}">
                <a16:creationId xmlns:a16="http://schemas.microsoft.com/office/drawing/2014/main" id="{6EF389B9-AFC0-F9D6-D033-C74B9A7C74F5}"/>
              </a:ext>
            </a:extLst>
          </p:cNvPr>
          <p:cNvPicPr>
            <a:picLocks noChangeAspect="1"/>
          </p:cNvPicPr>
          <p:nvPr userDrawn="1"/>
        </p:nvPicPr>
        <p:blipFill>
          <a:blip r:embed="rId7"/>
          <a:stretch>
            <a:fillRect/>
          </a:stretch>
        </p:blipFill>
        <p:spPr>
          <a:xfrm>
            <a:off x="8864880" y="6246518"/>
            <a:ext cx="1411896" cy="306370"/>
          </a:xfrm>
          <a:prstGeom prst="rect">
            <a:avLst/>
          </a:prstGeom>
        </p:spPr>
      </p:pic>
      <p:sp>
        <p:nvSpPr>
          <p:cNvPr id="9" name="TextBox 8">
            <a:extLst>
              <a:ext uri="{FF2B5EF4-FFF2-40B4-BE49-F238E27FC236}">
                <a16:creationId xmlns:a16="http://schemas.microsoft.com/office/drawing/2014/main" id="{522FA486-D675-63E2-B1E4-BC44281B4540}"/>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D1CB3C6E-CE0D-98D7-A8E2-203BB6DD4187}"/>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4" name="Subtitle 2">
            <a:extLst>
              <a:ext uri="{FF2B5EF4-FFF2-40B4-BE49-F238E27FC236}">
                <a16:creationId xmlns:a16="http://schemas.microsoft.com/office/drawing/2014/main" id="{1ACA5602-4C8E-915C-95E3-E4888267E414}"/>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4233361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Välikalvo - Sinin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B683CF-071B-6D9F-DEE4-CD6BD07064C0}"/>
              </a:ext>
            </a:extLst>
          </p:cNvPr>
          <p:cNvSpPr/>
          <p:nvPr userDrawn="1"/>
        </p:nvSpPr>
        <p:spPr>
          <a:xfrm>
            <a:off x="251999" y="251505"/>
            <a:ext cx="11688002" cy="5774076"/>
          </a:xfrm>
          <a:prstGeom prst="rect">
            <a:avLst/>
          </a:prstGeom>
          <a:solidFill>
            <a:srgbClr val="5D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3" name="Title 1">
            <a:extLst>
              <a:ext uri="{FF2B5EF4-FFF2-40B4-BE49-F238E27FC236}">
                <a16:creationId xmlns:a16="http://schemas.microsoft.com/office/drawing/2014/main" id="{EBBCD849-00B7-1B96-137F-84623CC47419}"/>
              </a:ext>
            </a:extLst>
          </p:cNvPr>
          <p:cNvSpPr>
            <a:spLocks noGrp="1"/>
          </p:cNvSpPr>
          <p:nvPr>
            <p:ph type="ctrTitle"/>
          </p:nvPr>
        </p:nvSpPr>
        <p:spPr>
          <a:xfrm>
            <a:off x="3432495" y="2326677"/>
            <a:ext cx="5327009" cy="1102323"/>
          </a:xfrm>
        </p:spPr>
        <p:txBody>
          <a:bodyPr>
            <a:normAutofit/>
          </a:bodyPr>
          <a:lstStyle>
            <a:lvl1pPr algn="ctr">
              <a:defRPr sz="4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5" name="Subtitle 2">
            <a:extLst>
              <a:ext uri="{FF2B5EF4-FFF2-40B4-BE49-F238E27FC236}">
                <a16:creationId xmlns:a16="http://schemas.microsoft.com/office/drawing/2014/main" id="{848F9E3B-E49D-ACDB-5B43-ACBCC069D1F3}"/>
              </a:ext>
            </a:extLst>
          </p:cNvPr>
          <p:cNvSpPr>
            <a:spLocks noGrp="1"/>
          </p:cNvSpPr>
          <p:nvPr>
            <p:ph type="subTitle" idx="1"/>
          </p:nvPr>
        </p:nvSpPr>
        <p:spPr>
          <a:xfrm>
            <a:off x="3432495" y="3794425"/>
            <a:ext cx="5327009" cy="609199"/>
          </a:xfr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endParaRPr lang="en-US" dirty="0"/>
          </a:p>
        </p:txBody>
      </p:sp>
      <p:pic>
        <p:nvPicPr>
          <p:cNvPr id="6" name="Picture 5">
            <a:extLst>
              <a:ext uri="{FF2B5EF4-FFF2-40B4-BE49-F238E27FC236}">
                <a16:creationId xmlns:a16="http://schemas.microsoft.com/office/drawing/2014/main" id="{7B17ECFC-97EC-54E9-185A-D18DF274ECAF}"/>
              </a:ext>
            </a:extLst>
          </p:cNvPr>
          <p:cNvPicPr>
            <a:picLocks noChangeAspect="1"/>
          </p:cNvPicPr>
          <p:nvPr userDrawn="1"/>
        </p:nvPicPr>
        <p:blipFill>
          <a:blip r:embed="rId2"/>
          <a:stretch>
            <a:fillRect/>
          </a:stretch>
        </p:blipFill>
        <p:spPr>
          <a:xfrm>
            <a:off x="1189422" y="976125"/>
            <a:ext cx="1313816" cy="1242153"/>
          </a:xfrm>
          <a:prstGeom prst="rect">
            <a:avLst/>
          </a:prstGeom>
        </p:spPr>
      </p:pic>
      <p:pic>
        <p:nvPicPr>
          <p:cNvPr id="8" name="Picture 7">
            <a:extLst>
              <a:ext uri="{FF2B5EF4-FFF2-40B4-BE49-F238E27FC236}">
                <a16:creationId xmlns:a16="http://schemas.microsoft.com/office/drawing/2014/main" id="{F8B86BB6-53EA-FCE3-1767-AE376989103E}"/>
              </a:ext>
            </a:extLst>
          </p:cNvPr>
          <p:cNvPicPr>
            <a:picLocks noChangeAspect="1"/>
          </p:cNvPicPr>
          <p:nvPr userDrawn="1"/>
        </p:nvPicPr>
        <p:blipFill>
          <a:blip r:embed="rId3"/>
          <a:stretch>
            <a:fillRect/>
          </a:stretch>
        </p:blipFill>
        <p:spPr>
          <a:xfrm>
            <a:off x="9820312" y="2063366"/>
            <a:ext cx="931880" cy="597267"/>
          </a:xfrm>
          <a:prstGeom prst="rect">
            <a:avLst/>
          </a:prstGeom>
        </p:spPr>
      </p:pic>
      <p:pic>
        <p:nvPicPr>
          <p:cNvPr id="9" name="Picture 8">
            <a:extLst>
              <a:ext uri="{FF2B5EF4-FFF2-40B4-BE49-F238E27FC236}">
                <a16:creationId xmlns:a16="http://schemas.microsoft.com/office/drawing/2014/main" id="{3D19A5BB-D99E-D6AC-37DE-C8CAB0EE53EE}"/>
              </a:ext>
            </a:extLst>
          </p:cNvPr>
          <p:cNvPicPr>
            <a:picLocks noChangeAspect="1"/>
          </p:cNvPicPr>
          <p:nvPr userDrawn="1"/>
        </p:nvPicPr>
        <p:blipFill>
          <a:blip r:embed="rId4"/>
          <a:stretch>
            <a:fillRect/>
          </a:stretch>
        </p:blipFill>
        <p:spPr>
          <a:xfrm>
            <a:off x="6307316" y="1107470"/>
            <a:ext cx="771954" cy="499500"/>
          </a:xfrm>
          <a:prstGeom prst="rect">
            <a:avLst/>
          </a:prstGeom>
        </p:spPr>
      </p:pic>
      <p:pic>
        <p:nvPicPr>
          <p:cNvPr id="10" name="Picture 9">
            <a:extLst>
              <a:ext uri="{FF2B5EF4-FFF2-40B4-BE49-F238E27FC236}">
                <a16:creationId xmlns:a16="http://schemas.microsoft.com/office/drawing/2014/main" id="{5001712B-0295-77DE-0519-07B5387C39FB}"/>
              </a:ext>
            </a:extLst>
          </p:cNvPr>
          <p:cNvPicPr>
            <a:picLocks noChangeAspect="1"/>
          </p:cNvPicPr>
          <p:nvPr userDrawn="1"/>
        </p:nvPicPr>
        <p:blipFill>
          <a:blip r:embed="rId5"/>
          <a:stretch>
            <a:fillRect/>
          </a:stretch>
        </p:blipFill>
        <p:spPr>
          <a:xfrm flipH="1">
            <a:off x="-121804" y="2703165"/>
            <a:ext cx="3266352" cy="3672409"/>
          </a:xfrm>
          <a:prstGeom prst="rect">
            <a:avLst/>
          </a:prstGeom>
        </p:spPr>
      </p:pic>
      <p:pic>
        <p:nvPicPr>
          <p:cNvPr id="3" name="Picture 2">
            <a:extLst>
              <a:ext uri="{FF2B5EF4-FFF2-40B4-BE49-F238E27FC236}">
                <a16:creationId xmlns:a16="http://schemas.microsoft.com/office/drawing/2014/main" id="{FA7D65C1-A1D2-1C99-6665-CC5526263790}"/>
              </a:ext>
            </a:extLst>
          </p:cNvPr>
          <p:cNvPicPr>
            <a:picLocks noChangeAspect="1"/>
          </p:cNvPicPr>
          <p:nvPr userDrawn="1"/>
        </p:nvPicPr>
        <p:blipFill>
          <a:blip r:embed="rId6"/>
          <a:stretch>
            <a:fillRect/>
          </a:stretch>
        </p:blipFill>
        <p:spPr>
          <a:xfrm>
            <a:off x="10506127" y="6246518"/>
            <a:ext cx="1411896" cy="306370"/>
          </a:xfrm>
          <a:prstGeom prst="rect">
            <a:avLst/>
          </a:prstGeom>
        </p:spPr>
      </p:pic>
      <p:pic>
        <p:nvPicPr>
          <p:cNvPr id="4" name="Picture 3">
            <a:extLst>
              <a:ext uri="{FF2B5EF4-FFF2-40B4-BE49-F238E27FC236}">
                <a16:creationId xmlns:a16="http://schemas.microsoft.com/office/drawing/2014/main" id="{E130C04A-2A48-697B-873C-B9B1137CEA23}"/>
              </a:ext>
            </a:extLst>
          </p:cNvPr>
          <p:cNvPicPr>
            <a:picLocks noChangeAspect="1"/>
          </p:cNvPicPr>
          <p:nvPr userDrawn="1"/>
        </p:nvPicPr>
        <p:blipFill>
          <a:blip r:embed="rId7"/>
          <a:stretch>
            <a:fillRect/>
          </a:stretch>
        </p:blipFill>
        <p:spPr>
          <a:xfrm>
            <a:off x="8864880" y="6246518"/>
            <a:ext cx="1411896" cy="306370"/>
          </a:xfrm>
          <a:prstGeom prst="rect">
            <a:avLst/>
          </a:prstGeom>
        </p:spPr>
      </p:pic>
      <p:sp>
        <p:nvSpPr>
          <p:cNvPr id="5" name="TextBox 4">
            <a:extLst>
              <a:ext uri="{FF2B5EF4-FFF2-40B4-BE49-F238E27FC236}">
                <a16:creationId xmlns:a16="http://schemas.microsoft.com/office/drawing/2014/main" id="{9556B4F7-7BE6-8BA3-C2C5-522F5472CAED}"/>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14958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oppukalvo -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87BDEF-49EB-F2C9-E876-1638A73B3614}"/>
              </a:ext>
            </a:extLst>
          </p:cNvPr>
          <p:cNvSpPr/>
          <p:nvPr userDrawn="1"/>
        </p:nvSpPr>
        <p:spPr>
          <a:xfrm>
            <a:off x="0" y="0"/>
            <a:ext cx="12192000" cy="6858000"/>
          </a:xfrm>
          <a:prstGeom prst="rect">
            <a:avLst/>
          </a:prstGeom>
          <a:solidFill>
            <a:srgbClr val="185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4" name="Picture 3">
            <a:extLst>
              <a:ext uri="{FF2B5EF4-FFF2-40B4-BE49-F238E27FC236}">
                <a16:creationId xmlns:a16="http://schemas.microsoft.com/office/drawing/2014/main" id="{FAB593C4-8031-9BC9-7A08-9B05051256EF}"/>
              </a:ext>
            </a:extLst>
          </p:cNvPr>
          <p:cNvPicPr>
            <a:picLocks noChangeAspect="1"/>
          </p:cNvPicPr>
          <p:nvPr userDrawn="1"/>
        </p:nvPicPr>
        <p:blipFill>
          <a:blip r:embed="rId2"/>
          <a:stretch>
            <a:fillRect/>
          </a:stretch>
        </p:blipFill>
        <p:spPr>
          <a:xfrm>
            <a:off x="1599827" y="2140666"/>
            <a:ext cx="2878768" cy="4717333"/>
          </a:xfrm>
          <a:prstGeom prst="rect">
            <a:avLst/>
          </a:prstGeom>
        </p:spPr>
      </p:pic>
      <p:pic>
        <p:nvPicPr>
          <p:cNvPr id="2" name="Picture 1">
            <a:extLst>
              <a:ext uri="{FF2B5EF4-FFF2-40B4-BE49-F238E27FC236}">
                <a16:creationId xmlns:a16="http://schemas.microsoft.com/office/drawing/2014/main" id="{97D5F2C8-174E-2CAF-4024-9C30CEAB33F8}"/>
              </a:ext>
            </a:extLst>
          </p:cNvPr>
          <p:cNvPicPr>
            <a:picLocks noChangeAspect="1"/>
          </p:cNvPicPr>
          <p:nvPr userDrawn="1"/>
        </p:nvPicPr>
        <p:blipFill>
          <a:blip r:embed="rId3"/>
          <a:stretch>
            <a:fillRect/>
          </a:stretch>
        </p:blipFill>
        <p:spPr>
          <a:xfrm>
            <a:off x="6059157" y="3554604"/>
            <a:ext cx="2173215" cy="495602"/>
          </a:xfrm>
          <a:prstGeom prst="rect">
            <a:avLst/>
          </a:prstGeom>
        </p:spPr>
      </p:pic>
      <p:pic>
        <p:nvPicPr>
          <p:cNvPr id="5" name="Picture 4">
            <a:extLst>
              <a:ext uri="{FF2B5EF4-FFF2-40B4-BE49-F238E27FC236}">
                <a16:creationId xmlns:a16="http://schemas.microsoft.com/office/drawing/2014/main" id="{6B459462-58A7-0C5C-E5F7-D422BCD2006C}"/>
              </a:ext>
            </a:extLst>
          </p:cNvPr>
          <p:cNvPicPr>
            <a:picLocks noChangeAspect="1"/>
          </p:cNvPicPr>
          <p:nvPr userDrawn="1"/>
        </p:nvPicPr>
        <p:blipFill>
          <a:blip r:embed="rId4"/>
          <a:stretch>
            <a:fillRect/>
          </a:stretch>
        </p:blipFill>
        <p:spPr>
          <a:xfrm>
            <a:off x="8571352" y="3554604"/>
            <a:ext cx="2173215" cy="495602"/>
          </a:xfrm>
          <a:prstGeom prst="rect">
            <a:avLst/>
          </a:prstGeom>
        </p:spPr>
      </p:pic>
      <p:pic>
        <p:nvPicPr>
          <p:cNvPr id="7" name="Picture 6">
            <a:extLst>
              <a:ext uri="{FF2B5EF4-FFF2-40B4-BE49-F238E27FC236}">
                <a16:creationId xmlns:a16="http://schemas.microsoft.com/office/drawing/2014/main" id="{A936B94D-3E21-7697-60D8-2E9CD60605B3}"/>
              </a:ext>
            </a:extLst>
          </p:cNvPr>
          <p:cNvPicPr>
            <a:picLocks noChangeAspect="1"/>
          </p:cNvPicPr>
          <p:nvPr userDrawn="1"/>
        </p:nvPicPr>
        <p:blipFill>
          <a:blip r:embed="rId5"/>
          <a:stretch>
            <a:fillRect/>
          </a:stretch>
        </p:blipFill>
        <p:spPr>
          <a:xfrm>
            <a:off x="6059157" y="2379074"/>
            <a:ext cx="2895600" cy="749300"/>
          </a:xfrm>
          <a:prstGeom prst="rect">
            <a:avLst/>
          </a:prstGeom>
        </p:spPr>
      </p:pic>
    </p:spTree>
    <p:extLst>
      <p:ext uri="{BB962C8B-B14F-4D97-AF65-F5344CB8AC3E}">
        <p14:creationId xmlns:p14="http://schemas.microsoft.com/office/powerpoint/2010/main" val="2106685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oppukalvo -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87BDEF-49EB-F2C9-E876-1638A73B3614}"/>
              </a:ext>
            </a:extLst>
          </p:cNvPr>
          <p:cNvSpPr/>
          <p:nvPr userDrawn="1"/>
        </p:nvSpPr>
        <p:spPr>
          <a:xfrm>
            <a:off x="0" y="0"/>
            <a:ext cx="12192000" cy="6858000"/>
          </a:xfrm>
          <a:prstGeom prst="rect">
            <a:avLst/>
          </a:prstGeom>
          <a:solidFill>
            <a:srgbClr val="185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5" name="Picture 4">
            <a:extLst>
              <a:ext uri="{FF2B5EF4-FFF2-40B4-BE49-F238E27FC236}">
                <a16:creationId xmlns:a16="http://schemas.microsoft.com/office/drawing/2014/main" id="{4CF85A38-BDB2-E590-7C48-46A4C47EE29B}"/>
              </a:ext>
            </a:extLst>
          </p:cNvPr>
          <p:cNvPicPr>
            <a:picLocks noChangeAspect="1"/>
          </p:cNvPicPr>
          <p:nvPr userDrawn="1"/>
        </p:nvPicPr>
        <p:blipFill>
          <a:blip r:embed="rId2"/>
          <a:stretch>
            <a:fillRect/>
          </a:stretch>
        </p:blipFill>
        <p:spPr>
          <a:xfrm>
            <a:off x="1122885" y="1563756"/>
            <a:ext cx="3832652" cy="5307496"/>
          </a:xfrm>
          <a:prstGeom prst="rect">
            <a:avLst/>
          </a:prstGeom>
        </p:spPr>
      </p:pic>
      <p:pic>
        <p:nvPicPr>
          <p:cNvPr id="4" name="Picture 3">
            <a:extLst>
              <a:ext uri="{FF2B5EF4-FFF2-40B4-BE49-F238E27FC236}">
                <a16:creationId xmlns:a16="http://schemas.microsoft.com/office/drawing/2014/main" id="{36309851-3655-BBF4-5043-6A2A11654427}"/>
              </a:ext>
            </a:extLst>
          </p:cNvPr>
          <p:cNvPicPr>
            <a:picLocks noChangeAspect="1"/>
          </p:cNvPicPr>
          <p:nvPr userDrawn="1"/>
        </p:nvPicPr>
        <p:blipFill>
          <a:blip r:embed="rId3"/>
          <a:stretch>
            <a:fillRect/>
          </a:stretch>
        </p:blipFill>
        <p:spPr>
          <a:xfrm>
            <a:off x="6059157" y="3554604"/>
            <a:ext cx="2173215" cy="495602"/>
          </a:xfrm>
          <a:prstGeom prst="rect">
            <a:avLst/>
          </a:prstGeom>
        </p:spPr>
      </p:pic>
      <p:pic>
        <p:nvPicPr>
          <p:cNvPr id="6" name="Picture 5">
            <a:extLst>
              <a:ext uri="{FF2B5EF4-FFF2-40B4-BE49-F238E27FC236}">
                <a16:creationId xmlns:a16="http://schemas.microsoft.com/office/drawing/2014/main" id="{CE3244A8-44AE-F5E9-CC7A-C88C314D409C}"/>
              </a:ext>
            </a:extLst>
          </p:cNvPr>
          <p:cNvPicPr>
            <a:picLocks noChangeAspect="1"/>
          </p:cNvPicPr>
          <p:nvPr userDrawn="1"/>
        </p:nvPicPr>
        <p:blipFill>
          <a:blip r:embed="rId4"/>
          <a:stretch>
            <a:fillRect/>
          </a:stretch>
        </p:blipFill>
        <p:spPr>
          <a:xfrm>
            <a:off x="8571352" y="3554604"/>
            <a:ext cx="2173215" cy="495602"/>
          </a:xfrm>
          <a:prstGeom prst="rect">
            <a:avLst/>
          </a:prstGeom>
        </p:spPr>
      </p:pic>
      <p:pic>
        <p:nvPicPr>
          <p:cNvPr id="7" name="Picture 6">
            <a:extLst>
              <a:ext uri="{FF2B5EF4-FFF2-40B4-BE49-F238E27FC236}">
                <a16:creationId xmlns:a16="http://schemas.microsoft.com/office/drawing/2014/main" id="{E053880C-C62D-4792-72CA-16726B8DDD2E}"/>
              </a:ext>
            </a:extLst>
          </p:cNvPr>
          <p:cNvPicPr>
            <a:picLocks noChangeAspect="1"/>
          </p:cNvPicPr>
          <p:nvPr userDrawn="1"/>
        </p:nvPicPr>
        <p:blipFill>
          <a:blip r:embed="rId5"/>
          <a:stretch>
            <a:fillRect/>
          </a:stretch>
        </p:blipFill>
        <p:spPr>
          <a:xfrm>
            <a:off x="6059157" y="2379074"/>
            <a:ext cx="2895600" cy="749300"/>
          </a:xfrm>
          <a:prstGeom prst="rect">
            <a:avLst/>
          </a:prstGeom>
        </p:spPr>
      </p:pic>
    </p:spTree>
    <p:extLst>
      <p:ext uri="{BB962C8B-B14F-4D97-AF65-F5344CB8AC3E}">
        <p14:creationId xmlns:p14="http://schemas.microsoft.com/office/powerpoint/2010/main" val="2508334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ection Header - straw">
    <p:spTree>
      <p:nvGrpSpPr>
        <p:cNvPr id="1" name=""/>
        <p:cNvGrpSpPr/>
        <p:nvPr/>
      </p:nvGrpSpPr>
      <p:grpSpPr>
        <a:xfrm>
          <a:off x="0" y="0"/>
          <a:ext cx="0" cy="0"/>
          <a:chOff x="0" y="0"/>
          <a:chExt cx="0" cy="0"/>
        </a:xfrm>
      </p:grpSpPr>
      <p:sp>
        <p:nvSpPr>
          <p:cNvPr id="3" name="Rectangle 8"/>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solidFill>
                <a:schemeClr val="tx2"/>
              </a:solidFill>
            </a:endParaRPr>
          </a:p>
        </p:txBody>
      </p:sp>
      <p:sp>
        <p:nvSpPr>
          <p:cNvPr id="4" name="Rectangle 19"/>
          <p:cNvSpPr/>
          <p:nvPr/>
        </p:nvSpPr>
        <p:spPr>
          <a:xfrm>
            <a:off x="1631950" y="1446213"/>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5" name="Rectangle 21"/>
          <p:cNvSpPr/>
          <p:nvPr/>
        </p:nvSpPr>
        <p:spPr>
          <a:xfrm>
            <a:off x="1631950" y="5468938"/>
            <a:ext cx="1052513" cy="8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5625" y="393700"/>
            <a:ext cx="3443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07317" y="2140197"/>
            <a:ext cx="9144000" cy="2723543"/>
          </a:xfrm>
          <a:prstGeom prst="rect">
            <a:avLst/>
          </a:prstGeom>
        </p:spPr>
        <p:txBody>
          <a:bodyPr anchor="ctr" anchorCtr="0">
            <a:normAutofit/>
          </a:bodyPr>
          <a:lstStyle>
            <a:lvl1pPr algn="l">
              <a:lnSpc>
                <a:spcPts val="5500"/>
              </a:lnSpc>
              <a:defRPr sz="4500" b="1" baseline="0">
                <a:solidFill>
                  <a:schemeClr val="tx2"/>
                </a:solidFill>
              </a:defRPr>
            </a:lvl1pPr>
          </a:lstStyle>
          <a:p>
            <a:r>
              <a:rPr lang="fi-FI"/>
              <a:t>Muokkaa ots. perustyyl. napsautt.</a:t>
            </a:r>
            <a:endParaRPr lang="fi-FI" dirty="0"/>
          </a:p>
        </p:txBody>
      </p:sp>
      <p:sp>
        <p:nvSpPr>
          <p:cNvPr id="7" name="Slide Number Placeholder 5"/>
          <p:cNvSpPr>
            <a:spLocks noGrp="1"/>
          </p:cNvSpPr>
          <p:nvPr>
            <p:ph type="sldNum" sz="quarter" idx="10"/>
          </p:nvPr>
        </p:nvSpPr>
        <p:spPr/>
        <p:txBody>
          <a:bodyPr/>
          <a:lstStyle>
            <a:lvl1pPr>
              <a:defRPr/>
            </a:lvl1pPr>
          </a:lstStyle>
          <a:p>
            <a:pPr>
              <a:defRPr/>
            </a:pPr>
            <a:fld id="{4DAFC239-FEC9-4371-9EAC-D57C9FA27DDC}" type="slidenum">
              <a:rPr lang="sv-FI" altLang="fi-FI"/>
              <a:pPr>
                <a:defRPr/>
              </a:pPr>
              <a:t>‹#›</a:t>
            </a:fld>
            <a:endParaRPr lang="sv-FI" altLang="fi-FI"/>
          </a:p>
        </p:txBody>
      </p:sp>
      <p:sp>
        <p:nvSpPr>
          <p:cNvPr id="8" name="Footer Placeholder 10"/>
          <p:cNvSpPr>
            <a:spLocks noGrp="1"/>
          </p:cNvSpPr>
          <p:nvPr>
            <p:ph type="ftr" sz="quarter" idx="11"/>
          </p:nvPr>
        </p:nvSpPr>
        <p:spPr/>
        <p:txBody>
          <a:bodyPr/>
          <a:lstStyle>
            <a:lvl1pPr algn="r">
              <a:defRPr sz="1200">
                <a:solidFill>
                  <a:schemeClr val="bg1">
                    <a:lumMod val="50000"/>
                  </a:schemeClr>
                </a:solidFill>
              </a:defRPr>
            </a:lvl1pPr>
          </a:lstStyle>
          <a:p>
            <a:pPr>
              <a:defRPr/>
            </a:pPr>
            <a:endParaRPr lang="sv-FI"/>
          </a:p>
        </p:txBody>
      </p:sp>
    </p:spTree>
    <p:extLst>
      <p:ext uri="{BB962C8B-B14F-4D97-AF65-F5344CB8AC3E}">
        <p14:creationId xmlns:p14="http://schemas.microsoft.com/office/powerpoint/2010/main" val="239923408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mp; content - 1 column">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8800" y="198438"/>
            <a:ext cx="11382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8098" y="365125"/>
            <a:ext cx="9757458" cy="1325563"/>
          </a:xfrm>
          <a:prstGeom prst="rect">
            <a:avLst/>
          </a:prstGeom>
        </p:spPr>
        <p:txBody>
          <a:bodyPr anchor="ctr">
            <a:normAutofit/>
          </a:bodyPr>
          <a:lstStyle>
            <a:lvl1pPr>
              <a:lnSpc>
                <a:spcPts val="4000"/>
              </a:lnSpc>
              <a:defRPr sz="3800" b="1" baseline="0">
                <a:ln>
                  <a:noFill/>
                </a:ln>
                <a:solidFill>
                  <a:schemeClr val="tx2"/>
                </a:solidFill>
                <a:latin typeface="calibri" charset="0"/>
                <a:ea typeface="Trebuchet MS" charset="0"/>
                <a:cs typeface="Trebuchet MS" charset="0"/>
              </a:defRPr>
            </a:lvl1pPr>
          </a:lstStyle>
          <a:p>
            <a:r>
              <a:rPr lang="fi-FI"/>
              <a:t>Muokkaa ots. perustyyl. napsautt.</a:t>
            </a:r>
            <a:endParaRPr lang="fi-FI" dirty="0"/>
          </a:p>
        </p:txBody>
      </p:sp>
      <p:sp>
        <p:nvSpPr>
          <p:cNvPr id="3" name="Content Placeholder 2"/>
          <p:cNvSpPr>
            <a:spLocks noGrp="1"/>
          </p:cNvSpPr>
          <p:nvPr>
            <p:ph idx="1"/>
          </p:nvPr>
        </p:nvSpPr>
        <p:spPr>
          <a:xfrm>
            <a:off x="528098" y="1825625"/>
            <a:ext cx="10515600" cy="4351338"/>
          </a:xfrm>
          <a:prstGeom prst="rect">
            <a:avLst/>
          </a:prstGeom>
        </p:spPr>
        <p:txBody>
          <a:bodyPr/>
          <a:lstStyle>
            <a:lvl1pPr>
              <a:buClr>
                <a:schemeClr val="accent1"/>
              </a:buClr>
              <a:defRPr sz="2600" baseline="0">
                <a:latin typeface="calibri" charset="0"/>
                <a:ea typeface="Georgia" charset="0"/>
                <a:cs typeface="Georgia" charset="0"/>
              </a:defRPr>
            </a:lvl1pPr>
            <a:lvl2pPr>
              <a:buClr>
                <a:schemeClr val="accent1"/>
              </a:buClr>
              <a:defRPr baseline="0">
                <a:latin typeface="calibri" charset="0"/>
                <a:ea typeface="Georgia" charset="0"/>
                <a:cs typeface="Georgia" charset="0"/>
              </a:defRPr>
            </a:lvl2pPr>
            <a:lvl3pPr>
              <a:buClr>
                <a:schemeClr val="accent1"/>
              </a:buClr>
              <a:defRPr baseline="0">
                <a:latin typeface="calibri" charset="0"/>
                <a:ea typeface="Georgia" charset="0"/>
                <a:cs typeface="Georgia" charset="0"/>
              </a:defRPr>
            </a:lvl3pPr>
            <a:lvl4pPr>
              <a:buClr>
                <a:schemeClr val="accent1"/>
              </a:buClr>
              <a:defRPr baseline="0">
                <a:latin typeface="calibri" charset="0"/>
                <a:ea typeface="Georgia" charset="0"/>
                <a:cs typeface="Georgia" charset="0"/>
              </a:defRPr>
            </a:lvl4pPr>
            <a:lvl5pPr>
              <a:buClr>
                <a:schemeClr val="accent1"/>
              </a:buClr>
              <a:defRPr baseline="0">
                <a:latin typeface="calibri" charset="0"/>
                <a:ea typeface="Georgia" charset="0"/>
                <a:cs typeface="Georgia"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Slide Number Placeholder 5"/>
          <p:cNvSpPr>
            <a:spLocks noGrp="1"/>
          </p:cNvSpPr>
          <p:nvPr>
            <p:ph type="sldNum" sz="quarter" idx="10"/>
          </p:nvPr>
        </p:nvSpPr>
        <p:spPr/>
        <p:txBody>
          <a:bodyPr/>
          <a:lstStyle>
            <a:lvl1pPr>
              <a:defRPr/>
            </a:lvl1pPr>
          </a:lstStyle>
          <a:p>
            <a:pPr>
              <a:defRPr/>
            </a:pPr>
            <a:fld id="{3E6B79A3-B106-4E9A-9885-4A5ABF2D9DD2}" type="slidenum">
              <a:rPr lang="sv-FI" altLang="fi-FI"/>
              <a:pPr>
                <a:defRPr/>
              </a:pPr>
              <a:t>‹#›</a:t>
            </a:fld>
            <a:endParaRPr lang="sv-FI" altLang="fi-FI"/>
          </a:p>
        </p:txBody>
      </p:sp>
      <p:sp>
        <p:nvSpPr>
          <p:cNvPr id="6" name="Footer Placeholder 10"/>
          <p:cNvSpPr>
            <a:spLocks noGrp="1"/>
          </p:cNvSpPr>
          <p:nvPr>
            <p:ph type="ftr" sz="quarter" idx="11"/>
          </p:nvPr>
        </p:nvSpPr>
        <p:spPr/>
        <p:txBody>
          <a:bodyPr/>
          <a:lstStyle>
            <a:lvl1pPr algn="r">
              <a:defRPr sz="1200">
                <a:solidFill>
                  <a:schemeClr val="bg1">
                    <a:lumMod val="50000"/>
                  </a:schemeClr>
                </a:solidFill>
              </a:defRPr>
            </a:lvl1pPr>
          </a:lstStyle>
          <a:p>
            <a:pPr>
              <a:defRPr/>
            </a:pPr>
            <a:endParaRPr lang="sv-FI"/>
          </a:p>
        </p:txBody>
      </p:sp>
    </p:spTree>
    <p:extLst>
      <p:ext uri="{BB962C8B-B14F-4D97-AF65-F5344CB8AC3E}">
        <p14:creationId xmlns:p14="http://schemas.microsoft.com/office/powerpoint/2010/main" val="340042968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ansi - Vihreä">
    <p:bg>
      <p:bgPr>
        <a:solidFill>
          <a:srgbClr val="F5F5F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142056-FD20-5939-2E02-6C6B6519C8CA}"/>
              </a:ext>
            </a:extLst>
          </p:cNvPr>
          <p:cNvPicPr>
            <a:picLocks noChangeAspect="1"/>
          </p:cNvPicPr>
          <p:nvPr userDrawn="1"/>
        </p:nvPicPr>
        <p:blipFill>
          <a:blip r:embed="rId2"/>
          <a:stretch>
            <a:fillRect/>
          </a:stretch>
        </p:blipFill>
        <p:spPr>
          <a:xfrm>
            <a:off x="1143613" y="974290"/>
            <a:ext cx="1448268" cy="1693413"/>
          </a:xfrm>
          <a:prstGeom prst="rect">
            <a:avLst/>
          </a:prstGeom>
        </p:spPr>
      </p:pic>
      <p:pic>
        <p:nvPicPr>
          <p:cNvPr id="8" name="Picture 7">
            <a:extLst>
              <a:ext uri="{FF2B5EF4-FFF2-40B4-BE49-F238E27FC236}">
                <a16:creationId xmlns:a16="http://schemas.microsoft.com/office/drawing/2014/main" id="{65414DFA-1E5B-D19A-1CAB-A873EFAE807A}"/>
              </a:ext>
            </a:extLst>
          </p:cNvPr>
          <p:cNvPicPr>
            <a:picLocks noChangeAspect="1"/>
          </p:cNvPicPr>
          <p:nvPr userDrawn="1"/>
        </p:nvPicPr>
        <p:blipFill>
          <a:blip r:embed="rId3"/>
          <a:stretch>
            <a:fillRect/>
          </a:stretch>
        </p:blipFill>
        <p:spPr>
          <a:xfrm>
            <a:off x="3354043" y="1587761"/>
            <a:ext cx="1874113" cy="1001479"/>
          </a:xfrm>
          <a:prstGeom prst="rect">
            <a:avLst/>
          </a:prstGeom>
        </p:spPr>
      </p:pic>
      <p:pic>
        <p:nvPicPr>
          <p:cNvPr id="12" name="Picture 11">
            <a:extLst>
              <a:ext uri="{FF2B5EF4-FFF2-40B4-BE49-F238E27FC236}">
                <a16:creationId xmlns:a16="http://schemas.microsoft.com/office/drawing/2014/main" id="{3A6422D3-EEF0-B43C-886F-786C334074F0}"/>
              </a:ext>
            </a:extLst>
          </p:cNvPr>
          <p:cNvPicPr>
            <a:picLocks noChangeAspect="1"/>
          </p:cNvPicPr>
          <p:nvPr userDrawn="1"/>
        </p:nvPicPr>
        <p:blipFill>
          <a:blip r:embed="rId4"/>
          <a:stretch>
            <a:fillRect/>
          </a:stretch>
        </p:blipFill>
        <p:spPr>
          <a:xfrm>
            <a:off x="5990318" y="896248"/>
            <a:ext cx="790256" cy="1696587"/>
          </a:xfrm>
          <a:prstGeom prst="rect">
            <a:avLst/>
          </a:prstGeom>
        </p:spPr>
      </p:pic>
      <p:pic>
        <p:nvPicPr>
          <p:cNvPr id="14" name="Picture 13">
            <a:extLst>
              <a:ext uri="{FF2B5EF4-FFF2-40B4-BE49-F238E27FC236}">
                <a16:creationId xmlns:a16="http://schemas.microsoft.com/office/drawing/2014/main" id="{49478C61-DD34-5389-7EE5-7D18572445A6}"/>
              </a:ext>
            </a:extLst>
          </p:cNvPr>
          <p:cNvPicPr>
            <a:picLocks noChangeAspect="1"/>
          </p:cNvPicPr>
          <p:nvPr userDrawn="1"/>
        </p:nvPicPr>
        <p:blipFill>
          <a:blip r:embed="rId5"/>
          <a:stretch>
            <a:fillRect/>
          </a:stretch>
        </p:blipFill>
        <p:spPr>
          <a:xfrm>
            <a:off x="7502979" y="906408"/>
            <a:ext cx="1644999" cy="1849497"/>
          </a:xfrm>
          <a:prstGeom prst="rect">
            <a:avLst/>
          </a:prstGeom>
        </p:spPr>
      </p:pic>
      <p:pic>
        <p:nvPicPr>
          <p:cNvPr id="16" name="Picture 15">
            <a:extLst>
              <a:ext uri="{FF2B5EF4-FFF2-40B4-BE49-F238E27FC236}">
                <a16:creationId xmlns:a16="http://schemas.microsoft.com/office/drawing/2014/main" id="{F70A0FF2-ABF4-F3DC-5745-062AE4407BE0}"/>
              </a:ext>
            </a:extLst>
          </p:cNvPr>
          <p:cNvPicPr>
            <a:picLocks noChangeAspect="1"/>
          </p:cNvPicPr>
          <p:nvPr userDrawn="1"/>
        </p:nvPicPr>
        <p:blipFill>
          <a:blip r:embed="rId6"/>
          <a:stretch>
            <a:fillRect/>
          </a:stretch>
        </p:blipFill>
        <p:spPr>
          <a:xfrm>
            <a:off x="9860608" y="1154406"/>
            <a:ext cx="1429244" cy="1394140"/>
          </a:xfrm>
          <a:prstGeom prst="rect">
            <a:avLst/>
          </a:prstGeom>
        </p:spPr>
      </p:pic>
      <p:pic>
        <p:nvPicPr>
          <p:cNvPr id="17" name="Picture 16">
            <a:extLst>
              <a:ext uri="{FF2B5EF4-FFF2-40B4-BE49-F238E27FC236}">
                <a16:creationId xmlns:a16="http://schemas.microsoft.com/office/drawing/2014/main" id="{9C7D69AF-4A6E-676A-5716-E87D23DD2577}"/>
              </a:ext>
            </a:extLst>
          </p:cNvPr>
          <p:cNvPicPr>
            <a:picLocks noChangeAspect="1"/>
          </p:cNvPicPr>
          <p:nvPr userDrawn="1"/>
        </p:nvPicPr>
        <p:blipFill>
          <a:blip r:embed="rId7"/>
          <a:stretch>
            <a:fillRect/>
          </a:stretch>
        </p:blipFill>
        <p:spPr>
          <a:xfrm>
            <a:off x="966785" y="3559097"/>
            <a:ext cx="1792576" cy="1620251"/>
          </a:xfrm>
          <a:prstGeom prst="rect">
            <a:avLst/>
          </a:prstGeom>
        </p:spPr>
      </p:pic>
      <p:pic>
        <p:nvPicPr>
          <p:cNvPr id="20" name="Picture 19">
            <a:extLst>
              <a:ext uri="{FF2B5EF4-FFF2-40B4-BE49-F238E27FC236}">
                <a16:creationId xmlns:a16="http://schemas.microsoft.com/office/drawing/2014/main" id="{440F0861-A7BE-0D72-D593-B8F63F2BDDB0}"/>
              </a:ext>
            </a:extLst>
          </p:cNvPr>
          <p:cNvPicPr>
            <a:picLocks noChangeAspect="1"/>
          </p:cNvPicPr>
          <p:nvPr userDrawn="1"/>
        </p:nvPicPr>
        <p:blipFill>
          <a:blip r:embed="rId8"/>
          <a:stretch>
            <a:fillRect/>
          </a:stretch>
        </p:blipFill>
        <p:spPr>
          <a:xfrm>
            <a:off x="3576097" y="3468205"/>
            <a:ext cx="1301286" cy="1802034"/>
          </a:xfrm>
          <a:prstGeom prst="rect">
            <a:avLst/>
          </a:prstGeom>
        </p:spPr>
      </p:pic>
      <p:pic>
        <p:nvPicPr>
          <p:cNvPr id="21" name="Picture 20">
            <a:extLst>
              <a:ext uri="{FF2B5EF4-FFF2-40B4-BE49-F238E27FC236}">
                <a16:creationId xmlns:a16="http://schemas.microsoft.com/office/drawing/2014/main" id="{CBD428E0-B126-D7DC-E498-53B29287717F}"/>
              </a:ext>
            </a:extLst>
          </p:cNvPr>
          <p:cNvPicPr>
            <a:picLocks noChangeAspect="1"/>
          </p:cNvPicPr>
          <p:nvPr userDrawn="1"/>
        </p:nvPicPr>
        <p:blipFill>
          <a:blip r:embed="rId9"/>
          <a:stretch>
            <a:fillRect/>
          </a:stretch>
        </p:blipFill>
        <p:spPr>
          <a:xfrm>
            <a:off x="5694119" y="3578675"/>
            <a:ext cx="1016756" cy="1581095"/>
          </a:xfrm>
          <a:prstGeom prst="rect">
            <a:avLst/>
          </a:prstGeom>
        </p:spPr>
      </p:pic>
      <p:pic>
        <p:nvPicPr>
          <p:cNvPr id="22" name="Picture 21">
            <a:extLst>
              <a:ext uri="{FF2B5EF4-FFF2-40B4-BE49-F238E27FC236}">
                <a16:creationId xmlns:a16="http://schemas.microsoft.com/office/drawing/2014/main" id="{39727E0F-4FF7-904D-F864-A62D111450BE}"/>
              </a:ext>
            </a:extLst>
          </p:cNvPr>
          <p:cNvPicPr>
            <a:picLocks noChangeAspect="1"/>
          </p:cNvPicPr>
          <p:nvPr userDrawn="1"/>
        </p:nvPicPr>
        <p:blipFill>
          <a:blip r:embed="rId10"/>
          <a:stretch>
            <a:fillRect/>
          </a:stretch>
        </p:blipFill>
        <p:spPr>
          <a:xfrm>
            <a:off x="7527611" y="3594574"/>
            <a:ext cx="1595736" cy="1549296"/>
          </a:xfrm>
          <a:prstGeom prst="rect">
            <a:avLst/>
          </a:prstGeom>
        </p:spPr>
      </p:pic>
      <p:pic>
        <p:nvPicPr>
          <p:cNvPr id="23" name="Picture 22">
            <a:extLst>
              <a:ext uri="{FF2B5EF4-FFF2-40B4-BE49-F238E27FC236}">
                <a16:creationId xmlns:a16="http://schemas.microsoft.com/office/drawing/2014/main" id="{60026685-930B-C6D3-51C0-C7C561A4A6D7}"/>
              </a:ext>
            </a:extLst>
          </p:cNvPr>
          <p:cNvPicPr>
            <a:picLocks noChangeAspect="1"/>
          </p:cNvPicPr>
          <p:nvPr userDrawn="1"/>
        </p:nvPicPr>
        <p:blipFill>
          <a:blip r:embed="rId11"/>
          <a:stretch>
            <a:fillRect/>
          </a:stretch>
        </p:blipFill>
        <p:spPr>
          <a:xfrm>
            <a:off x="9940083" y="3456936"/>
            <a:ext cx="1073767" cy="1824572"/>
          </a:xfrm>
          <a:prstGeom prst="rect">
            <a:avLst/>
          </a:prstGeom>
        </p:spPr>
      </p:pic>
      <p:pic>
        <p:nvPicPr>
          <p:cNvPr id="5" name="Picture 4">
            <a:extLst>
              <a:ext uri="{FF2B5EF4-FFF2-40B4-BE49-F238E27FC236}">
                <a16:creationId xmlns:a16="http://schemas.microsoft.com/office/drawing/2014/main" id="{687D71F6-DB3E-8675-9B31-8E31E8C472C0}"/>
              </a:ext>
            </a:extLst>
          </p:cNvPr>
          <p:cNvPicPr>
            <a:picLocks noChangeAspect="1"/>
          </p:cNvPicPr>
          <p:nvPr userDrawn="1"/>
        </p:nvPicPr>
        <p:blipFill>
          <a:blip r:embed="rId12"/>
          <a:stretch>
            <a:fillRect/>
          </a:stretch>
        </p:blipFill>
        <p:spPr>
          <a:xfrm>
            <a:off x="9578272" y="6006593"/>
            <a:ext cx="2242770" cy="580366"/>
          </a:xfrm>
          <a:prstGeom prst="rect">
            <a:avLst/>
          </a:prstGeom>
        </p:spPr>
      </p:pic>
    </p:spTree>
    <p:extLst>
      <p:ext uri="{BB962C8B-B14F-4D97-AF65-F5344CB8AC3E}">
        <p14:creationId xmlns:p14="http://schemas.microsoft.com/office/powerpoint/2010/main" val="28372118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Kansi - Vihreä">
    <p:bg>
      <p:bgPr>
        <a:solidFill>
          <a:srgbClr val="F5F5F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C2AC1B-9161-317F-569B-CA4F5825CEFA}"/>
              </a:ext>
            </a:extLst>
          </p:cNvPr>
          <p:cNvPicPr>
            <a:picLocks noChangeAspect="1"/>
          </p:cNvPicPr>
          <p:nvPr userDrawn="1"/>
        </p:nvPicPr>
        <p:blipFill>
          <a:blip r:embed="rId2"/>
          <a:stretch>
            <a:fillRect/>
          </a:stretch>
        </p:blipFill>
        <p:spPr>
          <a:xfrm>
            <a:off x="799329" y="3280793"/>
            <a:ext cx="1885008" cy="1885008"/>
          </a:xfrm>
          <a:prstGeom prst="rect">
            <a:avLst/>
          </a:prstGeom>
        </p:spPr>
      </p:pic>
      <p:pic>
        <p:nvPicPr>
          <p:cNvPr id="15" name="Picture 14">
            <a:extLst>
              <a:ext uri="{FF2B5EF4-FFF2-40B4-BE49-F238E27FC236}">
                <a16:creationId xmlns:a16="http://schemas.microsoft.com/office/drawing/2014/main" id="{0E73EAD1-BA16-5ABB-C27E-D825776A04D4}"/>
              </a:ext>
            </a:extLst>
          </p:cNvPr>
          <p:cNvPicPr>
            <a:picLocks noChangeAspect="1"/>
          </p:cNvPicPr>
          <p:nvPr userDrawn="1"/>
        </p:nvPicPr>
        <p:blipFill>
          <a:blip r:embed="rId3"/>
          <a:stretch>
            <a:fillRect/>
          </a:stretch>
        </p:blipFill>
        <p:spPr>
          <a:xfrm>
            <a:off x="2970129" y="3280793"/>
            <a:ext cx="1885008" cy="1885008"/>
          </a:xfrm>
          <a:prstGeom prst="rect">
            <a:avLst/>
          </a:prstGeom>
        </p:spPr>
      </p:pic>
      <p:pic>
        <p:nvPicPr>
          <p:cNvPr id="27" name="Picture 26">
            <a:extLst>
              <a:ext uri="{FF2B5EF4-FFF2-40B4-BE49-F238E27FC236}">
                <a16:creationId xmlns:a16="http://schemas.microsoft.com/office/drawing/2014/main" id="{D3B3403F-92F4-6902-3A02-2AAF04A30D5C}"/>
              </a:ext>
            </a:extLst>
          </p:cNvPr>
          <p:cNvPicPr>
            <a:picLocks noChangeAspect="1"/>
          </p:cNvPicPr>
          <p:nvPr userDrawn="1"/>
        </p:nvPicPr>
        <p:blipFill>
          <a:blip r:embed="rId4"/>
          <a:stretch>
            <a:fillRect/>
          </a:stretch>
        </p:blipFill>
        <p:spPr>
          <a:xfrm>
            <a:off x="9507662" y="3285485"/>
            <a:ext cx="1885008" cy="1896004"/>
          </a:xfrm>
          <a:prstGeom prst="rect">
            <a:avLst/>
          </a:prstGeom>
        </p:spPr>
      </p:pic>
      <p:pic>
        <p:nvPicPr>
          <p:cNvPr id="4" name="Picture 3">
            <a:extLst>
              <a:ext uri="{FF2B5EF4-FFF2-40B4-BE49-F238E27FC236}">
                <a16:creationId xmlns:a16="http://schemas.microsoft.com/office/drawing/2014/main" id="{3BEFCEAC-3D2B-FD62-6C5E-58F4906F171B}"/>
              </a:ext>
            </a:extLst>
          </p:cNvPr>
          <p:cNvPicPr>
            <a:picLocks noChangeAspect="1"/>
          </p:cNvPicPr>
          <p:nvPr userDrawn="1"/>
        </p:nvPicPr>
        <p:blipFill>
          <a:blip r:embed="rId5"/>
          <a:stretch>
            <a:fillRect/>
          </a:stretch>
        </p:blipFill>
        <p:spPr>
          <a:xfrm>
            <a:off x="799329" y="1021587"/>
            <a:ext cx="1885008" cy="1885008"/>
          </a:xfrm>
          <a:prstGeom prst="rect">
            <a:avLst/>
          </a:prstGeom>
        </p:spPr>
      </p:pic>
      <p:pic>
        <p:nvPicPr>
          <p:cNvPr id="5" name="Picture 4">
            <a:extLst>
              <a:ext uri="{FF2B5EF4-FFF2-40B4-BE49-F238E27FC236}">
                <a16:creationId xmlns:a16="http://schemas.microsoft.com/office/drawing/2014/main" id="{8C027191-3F33-2EFE-226A-7FA95DAE7A84}"/>
              </a:ext>
            </a:extLst>
          </p:cNvPr>
          <p:cNvPicPr>
            <a:picLocks noChangeAspect="1"/>
          </p:cNvPicPr>
          <p:nvPr userDrawn="1"/>
        </p:nvPicPr>
        <p:blipFill>
          <a:blip r:embed="rId6"/>
          <a:stretch>
            <a:fillRect/>
          </a:stretch>
        </p:blipFill>
        <p:spPr>
          <a:xfrm>
            <a:off x="2970129" y="1021587"/>
            <a:ext cx="1885008" cy="1885008"/>
          </a:xfrm>
          <a:prstGeom prst="rect">
            <a:avLst/>
          </a:prstGeom>
        </p:spPr>
      </p:pic>
      <p:pic>
        <p:nvPicPr>
          <p:cNvPr id="9" name="Picture 8">
            <a:extLst>
              <a:ext uri="{FF2B5EF4-FFF2-40B4-BE49-F238E27FC236}">
                <a16:creationId xmlns:a16="http://schemas.microsoft.com/office/drawing/2014/main" id="{A8D28074-0236-4153-200C-35752FA7F13B}"/>
              </a:ext>
            </a:extLst>
          </p:cNvPr>
          <p:cNvPicPr>
            <a:picLocks noChangeAspect="1"/>
          </p:cNvPicPr>
          <p:nvPr userDrawn="1"/>
        </p:nvPicPr>
        <p:blipFill>
          <a:blip r:embed="rId7"/>
          <a:stretch>
            <a:fillRect/>
          </a:stretch>
        </p:blipFill>
        <p:spPr>
          <a:xfrm>
            <a:off x="9507662" y="1021587"/>
            <a:ext cx="1885008" cy="1885008"/>
          </a:xfrm>
          <a:prstGeom prst="rect">
            <a:avLst/>
          </a:prstGeom>
        </p:spPr>
      </p:pic>
      <p:pic>
        <p:nvPicPr>
          <p:cNvPr id="29" name="Picture 28">
            <a:extLst>
              <a:ext uri="{FF2B5EF4-FFF2-40B4-BE49-F238E27FC236}">
                <a16:creationId xmlns:a16="http://schemas.microsoft.com/office/drawing/2014/main" id="{228E54F3-8041-799D-627A-D4FB5956A9C4}"/>
              </a:ext>
            </a:extLst>
          </p:cNvPr>
          <p:cNvPicPr>
            <a:picLocks noChangeAspect="1"/>
          </p:cNvPicPr>
          <p:nvPr userDrawn="1"/>
        </p:nvPicPr>
        <p:blipFill>
          <a:blip r:embed="rId8"/>
          <a:stretch>
            <a:fillRect/>
          </a:stretch>
        </p:blipFill>
        <p:spPr>
          <a:xfrm>
            <a:off x="7311729" y="1021587"/>
            <a:ext cx="1910141" cy="1885008"/>
          </a:xfrm>
          <a:prstGeom prst="rect">
            <a:avLst/>
          </a:prstGeom>
        </p:spPr>
      </p:pic>
      <p:pic>
        <p:nvPicPr>
          <p:cNvPr id="30" name="Picture 29">
            <a:extLst>
              <a:ext uri="{FF2B5EF4-FFF2-40B4-BE49-F238E27FC236}">
                <a16:creationId xmlns:a16="http://schemas.microsoft.com/office/drawing/2014/main" id="{ED48C867-7468-44B5-4D62-4D793994B8E4}"/>
              </a:ext>
            </a:extLst>
          </p:cNvPr>
          <p:cNvPicPr>
            <a:picLocks noChangeAspect="1"/>
          </p:cNvPicPr>
          <p:nvPr userDrawn="1"/>
        </p:nvPicPr>
        <p:blipFill>
          <a:blip r:embed="rId9"/>
          <a:stretch>
            <a:fillRect/>
          </a:stretch>
        </p:blipFill>
        <p:spPr>
          <a:xfrm>
            <a:off x="5140929" y="1021587"/>
            <a:ext cx="1885008" cy="1885008"/>
          </a:xfrm>
          <a:prstGeom prst="rect">
            <a:avLst/>
          </a:prstGeom>
        </p:spPr>
      </p:pic>
      <p:pic>
        <p:nvPicPr>
          <p:cNvPr id="32" name="Picture 31">
            <a:extLst>
              <a:ext uri="{FF2B5EF4-FFF2-40B4-BE49-F238E27FC236}">
                <a16:creationId xmlns:a16="http://schemas.microsoft.com/office/drawing/2014/main" id="{2EBF5903-724B-AB5E-7D06-C301EEF6DE96}"/>
              </a:ext>
            </a:extLst>
          </p:cNvPr>
          <p:cNvPicPr>
            <a:picLocks noChangeAspect="1"/>
          </p:cNvPicPr>
          <p:nvPr userDrawn="1"/>
        </p:nvPicPr>
        <p:blipFill>
          <a:blip r:embed="rId10"/>
          <a:stretch>
            <a:fillRect/>
          </a:stretch>
        </p:blipFill>
        <p:spPr>
          <a:xfrm>
            <a:off x="7311729" y="3280794"/>
            <a:ext cx="1910141" cy="1905378"/>
          </a:xfrm>
          <a:prstGeom prst="rect">
            <a:avLst/>
          </a:prstGeom>
        </p:spPr>
      </p:pic>
      <p:pic>
        <p:nvPicPr>
          <p:cNvPr id="33" name="Picture 32">
            <a:extLst>
              <a:ext uri="{FF2B5EF4-FFF2-40B4-BE49-F238E27FC236}">
                <a16:creationId xmlns:a16="http://schemas.microsoft.com/office/drawing/2014/main" id="{EEF8AE59-A92C-F34B-F58F-F3C8C4E76AE8}"/>
              </a:ext>
            </a:extLst>
          </p:cNvPr>
          <p:cNvPicPr>
            <a:picLocks noChangeAspect="1"/>
          </p:cNvPicPr>
          <p:nvPr userDrawn="1"/>
        </p:nvPicPr>
        <p:blipFill>
          <a:blip r:embed="rId11"/>
          <a:stretch>
            <a:fillRect/>
          </a:stretch>
        </p:blipFill>
        <p:spPr>
          <a:xfrm>
            <a:off x="5140929" y="3280793"/>
            <a:ext cx="1885008" cy="1885008"/>
          </a:xfrm>
          <a:prstGeom prst="rect">
            <a:avLst/>
          </a:prstGeom>
        </p:spPr>
      </p:pic>
      <p:pic>
        <p:nvPicPr>
          <p:cNvPr id="2" name="Picture 1">
            <a:extLst>
              <a:ext uri="{FF2B5EF4-FFF2-40B4-BE49-F238E27FC236}">
                <a16:creationId xmlns:a16="http://schemas.microsoft.com/office/drawing/2014/main" id="{1FC6FA7E-31E5-F8CA-EB70-353389847B1F}"/>
              </a:ext>
            </a:extLst>
          </p:cNvPr>
          <p:cNvPicPr>
            <a:picLocks noChangeAspect="1"/>
          </p:cNvPicPr>
          <p:nvPr userDrawn="1"/>
        </p:nvPicPr>
        <p:blipFill>
          <a:blip r:embed="rId12"/>
          <a:stretch>
            <a:fillRect/>
          </a:stretch>
        </p:blipFill>
        <p:spPr>
          <a:xfrm>
            <a:off x="9578272" y="6006593"/>
            <a:ext cx="2242770" cy="580366"/>
          </a:xfrm>
          <a:prstGeom prst="rect">
            <a:avLst/>
          </a:prstGeom>
        </p:spPr>
      </p:pic>
    </p:spTree>
    <p:extLst>
      <p:ext uri="{BB962C8B-B14F-4D97-AF65-F5344CB8AC3E}">
        <p14:creationId xmlns:p14="http://schemas.microsoft.com/office/powerpoint/2010/main" val="264064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F30-94C3-1C40-931C-243AD28E45DC}"/>
              </a:ext>
            </a:extLst>
          </p:cNvPr>
          <p:cNvSpPr>
            <a:spLocks noGrp="1"/>
          </p:cNvSpPr>
          <p:nvPr>
            <p:ph type="title"/>
          </p:nvPr>
        </p:nvSpPr>
        <p:spPr>
          <a:xfrm>
            <a:off x="838200" y="782739"/>
            <a:ext cx="8314508" cy="785813"/>
          </a:xfrm>
        </p:spPr>
        <p:txBody>
          <a:bodyPr/>
          <a:lstStyle>
            <a:lvl1pPr>
              <a:defRPr>
                <a:solidFill>
                  <a:schemeClr val="accent3"/>
                </a:solidFill>
              </a:defRPr>
            </a:lvl1pPr>
          </a:lstStyle>
          <a:p>
            <a:endParaRPr lang="en-FI" dirty="0"/>
          </a:p>
        </p:txBody>
      </p:sp>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p>
            <a:endParaRPr lang="en-FI" dirty="0"/>
          </a:p>
        </p:txBody>
      </p:sp>
    </p:spTree>
    <p:extLst>
      <p:ext uri="{BB962C8B-B14F-4D97-AF65-F5344CB8AC3E}">
        <p14:creationId xmlns:p14="http://schemas.microsoft.com/office/powerpoint/2010/main" val="3496205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Kansi - Vihreä">
    <p:bg>
      <p:bgPr>
        <a:solidFill>
          <a:srgbClr val="F5F5F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7CE429-C314-0E3A-F662-9813A4CF09A7}"/>
              </a:ext>
            </a:extLst>
          </p:cNvPr>
          <p:cNvPicPr>
            <a:picLocks noChangeAspect="1"/>
          </p:cNvPicPr>
          <p:nvPr userDrawn="1"/>
        </p:nvPicPr>
        <p:blipFill>
          <a:blip r:embed="rId2"/>
          <a:stretch>
            <a:fillRect/>
          </a:stretch>
        </p:blipFill>
        <p:spPr>
          <a:xfrm>
            <a:off x="2566744" y="1021877"/>
            <a:ext cx="940914" cy="1029777"/>
          </a:xfrm>
          <a:prstGeom prst="rect">
            <a:avLst/>
          </a:prstGeom>
        </p:spPr>
      </p:pic>
      <p:pic>
        <p:nvPicPr>
          <p:cNvPr id="7" name="Picture 6">
            <a:extLst>
              <a:ext uri="{FF2B5EF4-FFF2-40B4-BE49-F238E27FC236}">
                <a16:creationId xmlns:a16="http://schemas.microsoft.com/office/drawing/2014/main" id="{C177F68E-CE8D-8877-4624-8746961AA5B4}"/>
              </a:ext>
            </a:extLst>
          </p:cNvPr>
          <p:cNvPicPr>
            <a:picLocks noChangeAspect="1"/>
          </p:cNvPicPr>
          <p:nvPr userDrawn="1"/>
        </p:nvPicPr>
        <p:blipFill>
          <a:blip r:embed="rId3"/>
          <a:stretch>
            <a:fillRect/>
          </a:stretch>
        </p:blipFill>
        <p:spPr>
          <a:xfrm>
            <a:off x="4956218" y="1019750"/>
            <a:ext cx="946141" cy="946141"/>
          </a:xfrm>
          <a:prstGeom prst="rect">
            <a:avLst/>
          </a:prstGeom>
        </p:spPr>
      </p:pic>
      <p:pic>
        <p:nvPicPr>
          <p:cNvPr id="8" name="Picture 7">
            <a:extLst>
              <a:ext uri="{FF2B5EF4-FFF2-40B4-BE49-F238E27FC236}">
                <a16:creationId xmlns:a16="http://schemas.microsoft.com/office/drawing/2014/main" id="{046A3989-30A5-1018-AFCD-B5B7D25C1041}"/>
              </a:ext>
            </a:extLst>
          </p:cNvPr>
          <p:cNvPicPr>
            <a:picLocks noChangeAspect="1"/>
          </p:cNvPicPr>
          <p:nvPr userDrawn="1"/>
        </p:nvPicPr>
        <p:blipFill>
          <a:blip r:embed="rId4"/>
          <a:stretch>
            <a:fillRect/>
          </a:stretch>
        </p:blipFill>
        <p:spPr>
          <a:xfrm>
            <a:off x="6152262" y="1030205"/>
            <a:ext cx="935686" cy="935686"/>
          </a:xfrm>
          <a:prstGeom prst="rect">
            <a:avLst/>
          </a:prstGeom>
        </p:spPr>
      </p:pic>
      <p:pic>
        <p:nvPicPr>
          <p:cNvPr id="11" name="Picture 10">
            <a:extLst>
              <a:ext uri="{FF2B5EF4-FFF2-40B4-BE49-F238E27FC236}">
                <a16:creationId xmlns:a16="http://schemas.microsoft.com/office/drawing/2014/main" id="{FBF1CDAC-0339-8998-8E37-BB56887164D4}"/>
              </a:ext>
            </a:extLst>
          </p:cNvPr>
          <p:cNvPicPr>
            <a:picLocks noChangeAspect="1"/>
          </p:cNvPicPr>
          <p:nvPr userDrawn="1"/>
        </p:nvPicPr>
        <p:blipFill>
          <a:blip r:embed="rId5"/>
          <a:stretch>
            <a:fillRect/>
          </a:stretch>
        </p:blipFill>
        <p:spPr>
          <a:xfrm>
            <a:off x="7337851" y="1030205"/>
            <a:ext cx="1089891" cy="1006254"/>
          </a:xfrm>
          <a:prstGeom prst="rect">
            <a:avLst/>
          </a:prstGeom>
        </p:spPr>
      </p:pic>
      <p:pic>
        <p:nvPicPr>
          <p:cNvPr id="14" name="Picture 13">
            <a:extLst>
              <a:ext uri="{FF2B5EF4-FFF2-40B4-BE49-F238E27FC236}">
                <a16:creationId xmlns:a16="http://schemas.microsoft.com/office/drawing/2014/main" id="{7E42BDBF-1805-F74B-59DC-26155DD8C2C6}"/>
              </a:ext>
            </a:extLst>
          </p:cNvPr>
          <p:cNvPicPr>
            <a:picLocks noChangeAspect="1"/>
          </p:cNvPicPr>
          <p:nvPr userDrawn="1"/>
        </p:nvPicPr>
        <p:blipFill>
          <a:blip r:embed="rId6"/>
          <a:stretch>
            <a:fillRect/>
          </a:stretch>
        </p:blipFill>
        <p:spPr>
          <a:xfrm>
            <a:off x="3224139" y="2188924"/>
            <a:ext cx="943526" cy="959080"/>
          </a:xfrm>
          <a:prstGeom prst="rect">
            <a:avLst/>
          </a:prstGeom>
        </p:spPr>
      </p:pic>
      <p:pic>
        <p:nvPicPr>
          <p:cNvPr id="16" name="Picture 15">
            <a:extLst>
              <a:ext uri="{FF2B5EF4-FFF2-40B4-BE49-F238E27FC236}">
                <a16:creationId xmlns:a16="http://schemas.microsoft.com/office/drawing/2014/main" id="{07C5B87E-80A2-FF81-EBB0-54F5C271FE4D}"/>
              </a:ext>
            </a:extLst>
          </p:cNvPr>
          <p:cNvPicPr>
            <a:picLocks noChangeAspect="1"/>
          </p:cNvPicPr>
          <p:nvPr userDrawn="1"/>
        </p:nvPicPr>
        <p:blipFill>
          <a:blip r:embed="rId7"/>
          <a:stretch>
            <a:fillRect/>
          </a:stretch>
        </p:blipFill>
        <p:spPr>
          <a:xfrm>
            <a:off x="4371345" y="2190667"/>
            <a:ext cx="1089891" cy="947506"/>
          </a:xfrm>
          <a:prstGeom prst="rect">
            <a:avLst/>
          </a:prstGeom>
        </p:spPr>
      </p:pic>
      <p:pic>
        <p:nvPicPr>
          <p:cNvPr id="17" name="Picture 16">
            <a:extLst>
              <a:ext uri="{FF2B5EF4-FFF2-40B4-BE49-F238E27FC236}">
                <a16:creationId xmlns:a16="http://schemas.microsoft.com/office/drawing/2014/main" id="{E50C0958-098A-E473-6DA9-4D3FEBC8F44E}"/>
              </a:ext>
            </a:extLst>
          </p:cNvPr>
          <p:cNvPicPr>
            <a:picLocks noChangeAspect="1"/>
          </p:cNvPicPr>
          <p:nvPr userDrawn="1"/>
        </p:nvPicPr>
        <p:blipFill>
          <a:blip r:embed="rId8"/>
          <a:stretch>
            <a:fillRect/>
          </a:stretch>
        </p:blipFill>
        <p:spPr>
          <a:xfrm>
            <a:off x="5664916" y="2187602"/>
            <a:ext cx="950571" cy="950572"/>
          </a:xfrm>
          <a:prstGeom prst="rect">
            <a:avLst/>
          </a:prstGeom>
        </p:spPr>
      </p:pic>
      <p:pic>
        <p:nvPicPr>
          <p:cNvPr id="18" name="Picture 17">
            <a:extLst>
              <a:ext uri="{FF2B5EF4-FFF2-40B4-BE49-F238E27FC236}">
                <a16:creationId xmlns:a16="http://schemas.microsoft.com/office/drawing/2014/main" id="{857AF72B-69F0-3275-9364-653DDDF86FAE}"/>
              </a:ext>
            </a:extLst>
          </p:cNvPr>
          <p:cNvPicPr>
            <a:picLocks noChangeAspect="1"/>
          </p:cNvPicPr>
          <p:nvPr userDrawn="1"/>
        </p:nvPicPr>
        <p:blipFill>
          <a:blip r:embed="rId9"/>
          <a:stretch>
            <a:fillRect/>
          </a:stretch>
        </p:blipFill>
        <p:spPr>
          <a:xfrm>
            <a:off x="6819167" y="2187601"/>
            <a:ext cx="998297" cy="961421"/>
          </a:xfrm>
          <a:prstGeom prst="rect">
            <a:avLst/>
          </a:prstGeom>
        </p:spPr>
      </p:pic>
      <p:pic>
        <p:nvPicPr>
          <p:cNvPr id="19" name="Picture 18">
            <a:extLst>
              <a:ext uri="{FF2B5EF4-FFF2-40B4-BE49-F238E27FC236}">
                <a16:creationId xmlns:a16="http://schemas.microsoft.com/office/drawing/2014/main" id="{1182DB7B-B642-18E4-91B1-4B0067C5B497}"/>
              </a:ext>
            </a:extLst>
          </p:cNvPr>
          <p:cNvPicPr>
            <a:picLocks noChangeAspect="1"/>
          </p:cNvPicPr>
          <p:nvPr userDrawn="1"/>
        </p:nvPicPr>
        <p:blipFill>
          <a:blip r:embed="rId10"/>
          <a:stretch>
            <a:fillRect/>
          </a:stretch>
        </p:blipFill>
        <p:spPr>
          <a:xfrm>
            <a:off x="8021145" y="2188924"/>
            <a:ext cx="946716" cy="1062426"/>
          </a:xfrm>
          <a:prstGeom prst="rect">
            <a:avLst/>
          </a:prstGeom>
        </p:spPr>
      </p:pic>
      <p:pic>
        <p:nvPicPr>
          <p:cNvPr id="21" name="Picture 20">
            <a:extLst>
              <a:ext uri="{FF2B5EF4-FFF2-40B4-BE49-F238E27FC236}">
                <a16:creationId xmlns:a16="http://schemas.microsoft.com/office/drawing/2014/main" id="{83CADB27-0207-84DB-98FA-AC005354C947}"/>
              </a:ext>
            </a:extLst>
          </p:cNvPr>
          <p:cNvPicPr>
            <a:picLocks noChangeAspect="1"/>
          </p:cNvPicPr>
          <p:nvPr userDrawn="1"/>
        </p:nvPicPr>
        <p:blipFill>
          <a:blip r:embed="rId11"/>
          <a:stretch>
            <a:fillRect/>
          </a:stretch>
        </p:blipFill>
        <p:spPr>
          <a:xfrm>
            <a:off x="2526928" y="3621423"/>
            <a:ext cx="974130" cy="1066132"/>
          </a:xfrm>
          <a:prstGeom prst="rect">
            <a:avLst/>
          </a:prstGeom>
        </p:spPr>
      </p:pic>
      <p:pic>
        <p:nvPicPr>
          <p:cNvPr id="23" name="Picture 22">
            <a:extLst>
              <a:ext uri="{FF2B5EF4-FFF2-40B4-BE49-F238E27FC236}">
                <a16:creationId xmlns:a16="http://schemas.microsoft.com/office/drawing/2014/main" id="{DB4C5D41-2D0F-999B-1B63-5E4ABC8E5C6E}"/>
              </a:ext>
            </a:extLst>
          </p:cNvPr>
          <p:cNvPicPr>
            <a:picLocks noChangeAspect="1"/>
          </p:cNvPicPr>
          <p:nvPr userDrawn="1"/>
        </p:nvPicPr>
        <p:blipFill>
          <a:blip r:embed="rId12"/>
          <a:stretch>
            <a:fillRect/>
          </a:stretch>
        </p:blipFill>
        <p:spPr>
          <a:xfrm>
            <a:off x="4911080" y="3621424"/>
            <a:ext cx="973137" cy="973138"/>
          </a:xfrm>
          <a:prstGeom prst="rect">
            <a:avLst/>
          </a:prstGeom>
        </p:spPr>
      </p:pic>
      <p:pic>
        <p:nvPicPr>
          <p:cNvPr id="24" name="Picture 23">
            <a:extLst>
              <a:ext uri="{FF2B5EF4-FFF2-40B4-BE49-F238E27FC236}">
                <a16:creationId xmlns:a16="http://schemas.microsoft.com/office/drawing/2014/main" id="{41763EC5-380A-9A6E-D09A-C5E36FB157F4}"/>
              </a:ext>
            </a:extLst>
          </p:cNvPr>
          <p:cNvPicPr>
            <a:picLocks noChangeAspect="1"/>
          </p:cNvPicPr>
          <p:nvPr userDrawn="1"/>
        </p:nvPicPr>
        <p:blipFill>
          <a:blip r:embed="rId13"/>
          <a:stretch>
            <a:fillRect/>
          </a:stretch>
        </p:blipFill>
        <p:spPr>
          <a:xfrm>
            <a:off x="6102659" y="3621424"/>
            <a:ext cx="973138" cy="973138"/>
          </a:xfrm>
          <a:prstGeom prst="rect">
            <a:avLst/>
          </a:prstGeom>
        </p:spPr>
      </p:pic>
      <p:pic>
        <p:nvPicPr>
          <p:cNvPr id="25" name="Picture 24">
            <a:extLst>
              <a:ext uri="{FF2B5EF4-FFF2-40B4-BE49-F238E27FC236}">
                <a16:creationId xmlns:a16="http://schemas.microsoft.com/office/drawing/2014/main" id="{EB5B4E75-7E00-78BD-82B5-B29A978E1978}"/>
              </a:ext>
            </a:extLst>
          </p:cNvPr>
          <p:cNvPicPr>
            <a:picLocks noChangeAspect="1"/>
          </p:cNvPicPr>
          <p:nvPr userDrawn="1"/>
        </p:nvPicPr>
        <p:blipFill>
          <a:blip r:embed="rId14"/>
          <a:stretch>
            <a:fillRect/>
          </a:stretch>
        </p:blipFill>
        <p:spPr>
          <a:xfrm>
            <a:off x="7294239" y="3621423"/>
            <a:ext cx="1123910" cy="1037663"/>
          </a:xfrm>
          <a:prstGeom prst="rect">
            <a:avLst/>
          </a:prstGeom>
        </p:spPr>
      </p:pic>
      <p:pic>
        <p:nvPicPr>
          <p:cNvPr id="31" name="Picture 30">
            <a:extLst>
              <a:ext uri="{FF2B5EF4-FFF2-40B4-BE49-F238E27FC236}">
                <a16:creationId xmlns:a16="http://schemas.microsoft.com/office/drawing/2014/main" id="{DFAD1438-8223-EF5F-E986-B7CC65EF1F91}"/>
              </a:ext>
            </a:extLst>
          </p:cNvPr>
          <p:cNvPicPr>
            <a:picLocks noChangeAspect="1"/>
          </p:cNvPicPr>
          <p:nvPr userDrawn="1"/>
        </p:nvPicPr>
        <p:blipFill>
          <a:blip r:embed="rId15"/>
          <a:stretch>
            <a:fillRect/>
          </a:stretch>
        </p:blipFill>
        <p:spPr>
          <a:xfrm>
            <a:off x="3225896" y="4808905"/>
            <a:ext cx="966748" cy="982683"/>
          </a:xfrm>
          <a:prstGeom prst="rect">
            <a:avLst/>
          </a:prstGeom>
        </p:spPr>
      </p:pic>
      <p:pic>
        <p:nvPicPr>
          <p:cNvPr id="34" name="Picture 33">
            <a:extLst>
              <a:ext uri="{FF2B5EF4-FFF2-40B4-BE49-F238E27FC236}">
                <a16:creationId xmlns:a16="http://schemas.microsoft.com/office/drawing/2014/main" id="{BBA2FF77-4439-BDF8-D854-E61D3DF2B20B}"/>
              </a:ext>
            </a:extLst>
          </p:cNvPr>
          <p:cNvPicPr>
            <a:picLocks noChangeAspect="1"/>
          </p:cNvPicPr>
          <p:nvPr userDrawn="1"/>
        </p:nvPicPr>
        <p:blipFill>
          <a:blip r:embed="rId16"/>
          <a:stretch>
            <a:fillRect/>
          </a:stretch>
        </p:blipFill>
        <p:spPr>
          <a:xfrm>
            <a:off x="4368071" y="4812566"/>
            <a:ext cx="1115165" cy="969478"/>
          </a:xfrm>
          <a:prstGeom prst="rect">
            <a:avLst/>
          </a:prstGeom>
        </p:spPr>
      </p:pic>
      <p:pic>
        <p:nvPicPr>
          <p:cNvPr id="35" name="Picture 34">
            <a:extLst>
              <a:ext uri="{FF2B5EF4-FFF2-40B4-BE49-F238E27FC236}">
                <a16:creationId xmlns:a16="http://schemas.microsoft.com/office/drawing/2014/main" id="{839BE8A2-BA06-77F4-FC03-E8A58DF079B7}"/>
              </a:ext>
            </a:extLst>
          </p:cNvPr>
          <p:cNvPicPr>
            <a:picLocks noChangeAspect="1"/>
          </p:cNvPicPr>
          <p:nvPr userDrawn="1"/>
        </p:nvPicPr>
        <p:blipFill>
          <a:blip r:embed="rId17"/>
          <a:stretch>
            <a:fillRect/>
          </a:stretch>
        </p:blipFill>
        <p:spPr>
          <a:xfrm>
            <a:off x="5658663" y="4808906"/>
            <a:ext cx="973139" cy="973138"/>
          </a:xfrm>
          <a:prstGeom prst="rect">
            <a:avLst/>
          </a:prstGeom>
        </p:spPr>
      </p:pic>
      <p:pic>
        <p:nvPicPr>
          <p:cNvPr id="36" name="Picture 35">
            <a:extLst>
              <a:ext uri="{FF2B5EF4-FFF2-40B4-BE49-F238E27FC236}">
                <a16:creationId xmlns:a16="http://schemas.microsoft.com/office/drawing/2014/main" id="{94A012B8-43B7-41EF-C10C-C9F550BA6821}"/>
              </a:ext>
            </a:extLst>
          </p:cNvPr>
          <p:cNvPicPr>
            <a:picLocks noChangeAspect="1"/>
          </p:cNvPicPr>
          <p:nvPr userDrawn="1"/>
        </p:nvPicPr>
        <p:blipFill>
          <a:blip r:embed="rId18"/>
          <a:stretch>
            <a:fillRect/>
          </a:stretch>
        </p:blipFill>
        <p:spPr>
          <a:xfrm>
            <a:off x="6807229" y="4808905"/>
            <a:ext cx="1020375" cy="982683"/>
          </a:xfrm>
          <a:prstGeom prst="rect">
            <a:avLst/>
          </a:prstGeom>
        </p:spPr>
      </p:pic>
      <p:pic>
        <p:nvPicPr>
          <p:cNvPr id="37" name="Picture 36">
            <a:extLst>
              <a:ext uri="{FF2B5EF4-FFF2-40B4-BE49-F238E27FC236}">
                <a16:creationId xmlns:a16="http://schemas.microsoft.com/office/drawing/2014/main" id="{2A495BDA-24F5-926B-1878-24FFD245C18E}"/>
              </a:ext>
            </a:extLst>
          </p:cNvPr>
          <p:cNvPicPr>
            <a:picLocks noChangeAspect="1"/>
          </p:cNvPicPr>
          <p:nvPr userDrawn="1"/>
        </p:nvPicPr>
        <p:blipFill>
          <a:blip r:embed="rId19"/>
          <a:stretch>
            <a:fillRect/>
          </a:stretch>
        </p:blipFill>
        <p:spPr>
          <a:xfrm>
            <a:off x="8003031" y="4808905"/>
            <a:ext cx="973139" cy="1092078"/>
          </a:xfrm>
          <a:prstGeom prst="rect">
            <a:avLst/>
          </a:prstGeom>
        </p:spPr>
      </p:pic>
      <p:pic>
        <p:nvPicPr>
          <p:cNvPr id="4" name="Picture 3">
            <a:extLst>
              <a:ext uri="{FF2B5EF4-FFF2-40B4-BE49-F238E27FC236}">
                <a16:creationId xmlns:a16="http://schemas.microsoft.com/office/drawing/2014/main" id="{A8783CBD-77C9-83AB-0687-F2188715D92E}"/>
              </a:ext>
            </a:extLst>
          </p:cNvPr>
          <p:cNvPicPr>
            <a:picLocks noChangeAspect="1"/>
          </p:cNvPicPr>
          <p:nvPr userDrawn="1"/>
        </p:nvPicPr>
        <p:blipFill>
          <a:blip r:embed="rId20"/>
          <a:stretch>
            <a:fillRect/>
          </a:stretch>
        </p:blipFill>
        <p:spPr>
          <a:xfrm>
            <a:off x="3761481" y="1023670"/>
            <a:ext cx="940914" cy="940914"/>
          </a:xfrm>
          <a:prstGeom prst="rect">
            <a:avLst/>
          </a:prstGeom>
        </p:spPr>
      </p:pic>
      <p:pic>
        <p:nvPicPr>
          <p:cNvPr id="9" name="Picture 8">
            <a:extLst>
              <a:ext uri="{FF2B5EF4-FFF2-40B4-BE49-F238E27FC236}">
                <a16:creationId xmlns:a16="http://schemas.microsoft.com/office/drawing/2014/main" id="{17C9751A-DCEA-E58F-B748-BBB587C70112}"/>
              </a:ext>
            </a:extLst>
          </p:cNvPr>
          <p:cNvPicPr>
            <a:picLocks noChangeAspect="1"/>
          </p:cNvPicPr>
          <p:nvPr userDrawn="1"/>
        </p:nvPicPr>
        <p:blipFill>
          <a:blip r:embed="rId21"/>
          <a:stretch>
            <a:fillRect/>
          </a:stretch>
        </p:blipFill>
        <p:spPr>
          <a:xfrm>
            <a:off x="8677644" y="1030204"/>
            <a:ext cx="948087" cy="948087"/>
          </a:xfrm>
          <a:prstGeom prst="rect">
            <a:avLst/>
          </a:prstGeom>
        </p:spPr>
      </p:pic>
      <p:pic>
        <p:nvPicPr>
          <p:cNvPr id="13" name="Picture 12">
            <a:extLst>
              <a:ext uri="{FF2B5EF4-FFF2-40B4-BE49-F238E27FC236}">
                <a16:creationId xmlns:a16="http://schemas.microsoft.com/office/drawing/2014/main" id="{45FC30C1-2825-37A1-B595-9A80B273B689}"/>
              </a:ext>
            </a:extLst>
          </p:cNvPr>
          <p:cNvPicPr>
            <a:picLocks noChangeAspect="1"/>
          </p:cNvPicPr>
          <p:nvPr userDrawn="1"/>
        </p:nvPicPr>
        <p:blipFill>
          <a:blip r:embed="rId22"/>
          <a:stretch>
            <a:fillRect/>
          </a:stretch>
        </p:blipFill>
        <p:spPr>
          <a:xfrm>
            <a:off x="3724415" y="3631254"/>
            <a:ext cx="963307" cy="963307"/>
          </a:xfrm>
          <a:prstGeom prst="rect">
            <a:avLst/>
          </a:prstGeom>
        </p:spPr>
      </p:pic>
      <p:pic>
        <p:nvPicPr>
          <p:cNvPr id="20" name="Picture 19">
            <a:extLst>
              <a:ext uri="{FF2B5EF4-FFF2-40B4-BE49-F238E27FC236}">
                <a16:creationId xmlns:a16="http://schemas.microsoft.com/office/drawing/2014/main" id="{BB2313AC-693C-96DD-B052-478EC098C9F1}"/>
              </a:ext>
            </a:extLst>
          </p:cNvPr>
          <p:cNvPicPr>
            <a:picLocks noChangeAspect="1"/>
          </p:cNvPicPr>
          <p:nvPr userDrawn="1"/>
        </p:nvPicPr>
        <p:blipFill>
          <a:blip r:embed="rId23"/>
          <a:stretch>
            <a:fillRect/>
          </a:stretch>
        </p:blipFill>
        <p:spPr>
          <a:xfrm>
            <a:off x="8636591" y="3611879"/>
            <a:ext cx="982681" cy="982681"/>
          </a:xfrm>
          <a:prstGeom prst="rect">
            <a:avLst/>
          </a:prstGeom>
        </p:spPr>
      </p:pic>
      <p:pic>
        <p:nvPicPr>
          <p:cNvPr id="5" name="Picture 4">
            <a:extLst>
              <a:ext uri="{FF2B5EF4-FFF2-40B4-BE49-F238E27FC236}">
                <a16:creationId xmlns:a16="http://schemas.microsoft.com/office/drawing/2014/main" id="{897D7826-43A2-D4E8-85AF-C670E5EBB9DB}"/>
              </a:ext>
            </a:extLst>
          </p:cNvPr>
          <p:cNvPicPr>
            <a:picLocks noChangeAspect="1"/>
          </p:cNvPicPr>
          <p:nvPr userDrawn="1"/>
        </p:nvPicPr>
        <p:blipFill>
          <a:blip r:embed="rId24"/>
          <a:stretch>
            <a:fillRect/>
          </a:stretch>
        </p:blipFill>
        <p:spPr>
          <a:xfrm>
            <a:off x="9578272" y="6006593"/>
            <a:ext cx="2242770" cy="580366"/>
          </a:xfrm>
          <a:prstGeom prst="rect">
            <a:avLst/>
          </a:prstGeom>
        </p:spPr>
      </p:pic>
    </p:spTree>
    <p:extLst>
      <p:ext uri="{BB962C8B-B14F-4D97-AF65-F5344CB8AC3E}">
        <p14:creationId xmlns:p14="http://schemas.microsoft.com/office/powerpoint/2010/main" val="51363117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p>
            <a:endParaRPr lang="en-FI" dirty="0"/>
          </a:p>
        </p:txBody>
      </p:sp>
      <p:sp>
        <p:nvSpPr>
          <p:cNvPr id="6" name="Title 1">
            <a:extLst>
              <a:ext uri="{FF2B5EF4-FFF2-40B4-BE49-F238E27FC236}">
                <a16:creationId xmlns:a16="http://schemas.microsoft.com/office/drawing/2014/main" id="{AD7ECBD7-6868-196C-DB66-E8E4E553BA7C}"/>
              </a:ext>
            </a:extLst>
          </p:cNvPr>
          <p:cNvSpPr>
            <a:spLocks noGrp="1"/>
          </p:cNvSpPr>
          <p:nvPr>
            <p:ph type="title"/>
          </p:nvPr>
        </p:nvSpPr>
        <p:spPr>
          <a:xfrm>
            <a:off x="838200" y="782739"/>
            <a:ext cx="8314508" cy="785813"/>
          </a:xfrm>
        </p:spPr>
        <p:txBody>
          <a:bodyPr/>
          <a:lstStyle/>
          <a:p>
            <a:endParaRPr lang="en-FI" dirty="0"/>
          </a:p>
        </p:txBody>
      </p:sp>
    </p:spTree>
    <p:extLst>
      <p:ext uri="{BB962C8B-B14F-4D97-AF65-F5344CB8AC3E}">
        <p14:creationId xmlns:p14="http://schemas.microsoft.com/office/powerpoint/2010/main" val="335453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2F8333C-1D37-5C84-80AF-42CAB9DED1BC}"/>
              </a:ext>
            </a:extLst>
          </p:cNvPr>
          <p:cNvSpPr>
            <a:spLocks noGrp="1"/>
          </p:cNvSpPr>
          <p:nvPr>
            <p:ph type="body" sz="quarter" idx="22"/>
          </p:nvPr>
        </p:nvSpPr>
        <p:spPr>
          <a:xfrm>
            <a:off x="838201" y="2021163"/>
            <a:ext cx="8314508" cy="3661569"/>
          </a:xfrm>
        </p:spPr>
        <p:txBody>
          <a:bodyPr/>
          <a:lstStyle/>
          <a:p>
            <a:endParaRPr lang="en-FI" dirty="0"/>
          </a:p>
        </p:txBody>
      </p:sp>
      <p:sp>
        <p:nvSpPr>
          <p:cNvPr id="7" name="Title 1">
            <a:extLst>
              <a:ext uri="{FF2B5EF4-FFF2-40B4-BE49-F238E27FC236}">
                <a16:creationId xmlns:a16="http://schemas.microsoft.com/office/drawing/2014/main" id="{A07EE379-E0D9-C4B8-525D-E446B06D4403}"/>
              </a:ext>
            </a:extLst>
          </p:cNvPr>
          <p:cNvSpPr>
            <a:spLocks noGrp="1"/>
          </p:cNvSpPr>
          <p:nvPr>
            <p:ph type="title"/>
          </p:nvPr>
        </p:nvSpPr>
        <p:spPr>
          <a:xfrm>
            <a:off x="838200" y="782739"/>
            <a:ext cx="8314508" cy="785813"/>
          </a:xfrm>
        </p:spPr>
        <p:txBody>
          <a:bodyPr/>
          <a:lstStyle/>
          <a:p>
            <a:endParaRPr lang="en-FI" dirty="0"/>
          </a:p>
        </p:txBody>
      </p:sp>
    </p:spTree>
    <p:extLst>
      <p:ext uri="{BB962C8B-B14F-4D97-AF65-F5344CB8AC3E}">
        <p14:creationId xmlns:p14="http://schemas.microsoft.com/office/powerpoint/2010/main" val="126303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2.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image" Target="../media/image6.emf"/><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3.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2D1F5-36C1-18ED-3A6F-6662D52AD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24E3AB6A-BBB2-A295-68E8-402D854D2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0" name="Rectangle 9">
            <a:extLst>
              <a:ext uri="{FF2B5EF4-FFF2-40B4-BE49-F238E27FC236}">
                <a16:creationId xmlns:a16="http://schemas.microsoft.com/office/drawing/2014/main" id="{89E75B6B-A566-6D2C-D9FB-973D1D88FF29}"/>
              </a:ext>
            </a:extLst>
          </p:cNvPr>
          <p:cNvSpPr/>
          <p:nvPr userDrawn="1"/>
        </p:nvSpPr>
        <p:spPr>
          <a:xfrm>
            <a:off x="1" y="6120582"/>
            <a:ext cx="12192000" cy="737418"/>
          </a:xfrm>
          <a:prstGeom prst="rect">
            <a:avLst/>
          </a:prstGeom>
          <a:solidFill>
            <a:srgbClr val="64B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CE8820-8C1E-C2CF-6535-3421F681E4F8}"/>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1E0F84A7-08B9-8AEB-0392-944329E5C647}"/>
              </a:ext>
            </a:extLst>
          </p:cNvPr>
          <p:cNvPicPr>
            <a:picLocks noChangeAspect="1"/>
          </p:cNvPicPr>
          <p:nvPr userDrawn="1"/>
        </p:nvPicPr>
        <p:blipFill>
          <a:blip r:embed="rId24"/>
          <a:stretch>
            <a:fillRect/>
          </a:stretch>
        </p:blipFill>
        <p:spPr>
          <a:xfrm>
            <a:off x="10660784" y="6345857"/>
            <a:ext cx="1105200" cy="252041"/>
          </a:xfrm>
          <a:prstGeom prst="rect">
            <a:avLst/>
          </a:prstGeom>
        </p:spPr>
      </p:pic>
      <p:pic>
        <p:nvPicPr>
          <p:cNvPr id="7" name="Picture 6">
            <a:extLst>
              <a:ext uri="{FF2B5EF4-FFF2-40B4-BE49-F238E27FC236}">
                <a16:creationId xmlns:a16="http://schemas.microsoft.com/office/drawing/2014/main" id="{39644B13-1B53-A1C0-65A8-6B957F08C421}"/>
              </a:ext>
            </a:extLst>
          </p:cNvPr>
          <p:cNvPicPr>
            <a:picLocks noChangeAspect="1"/>
          </p:cNvPicPr>
          <p:nvPr userDrawn="1"/>
        </p:nvPicPr>
        <p:blipFill>
          <a:blip r:embed="rId25"/>
          <a:stretch>
            <a:fillRect/>
          </a:stretch>
        </p:blipFill>
        <p:spPr>
          <a:xfrm>
            <a:off x="8797128" y="6268327"/>
            <a:ext cx="1573200" cy="407100"/>
          </a:xfrm>
          <a:prstGeom prst="rect">
            <a:avLst/>
          </a:prstGeom>
        </p:spPr>
      </p:pic>
    </p:spTree>
    <p:extLst>
      <p:ext uri="{BB962C8B-B14F-4D97-AF65-F5344CB8AC3E}">
        <p14:creationId xmlns:p14="http://schemas.microsoft.com/office/powerpoint/2010/main" val="3716489997"/>
      </p:ext>
    </p:extLst>
  </p:cSld>
  <p:clrMap bg1="lt1" tx1="dk1" bg2="lt2" tx2="dk2" accent1="accent1" accent2="accent2" accent3="accent3" accent4="accent4" accent5="accent5" accent6="accent6" hlink="hlink" folHlink="folHlink"/>
  <p:sldLayoutIdLst>
    <p:sldLayoutId id="2147484059" r:id="rId1"/>
    <p:sldLayoutId id="2147484023" r:id="rId2"/>
    <p:sldLayoutId id="2147484101" r:id="rId3"/>
    <p:sldLayoutId id="2147484026" r:id="rId4"/>
    <p:sldLayoutId id="2147484027" r:id="rId5"/>
    <p:sldLayoutId id="2147484028" r:id="rId6"/>
    <p:sldLayoutId id="2147484030" r:id="rId7"/>
    <p:sldLayoutId id="2147484065" r:id="rId8"/>
    <p:sldLayoutId id="2147484066" r:id="rId9"/>
    <p:sldLayoutId id="2147484067" r:id="rId10"/>
    <p:sldLayoutId id="2147484068" r:id="rId11"/>
    <p:sldLayoutId id="2147484057" r:id="rId12"/>
    <p:sldLayoutId id="2147484062" r:id="rId13"/>
    <p:sldLayoutId id="2147484031" r:id="rId14"/>
    <p:sldLayoutId id="2147484058" r:id="rId15"/>
    <p:sldLayoutId id="2147484063" r:id="rId16"/>
    <p:sldLayoutId id="2147484060" r:id="rId17"/>
    <p:sldLayoutId id="2147484061" r:id="rId18"/>
    <p:sldLayoutId id="2147484113" r:id="rId19"/>
    <p:sldLayoutId id="2147484114" r:id="rId20"/>
    <p:sldLayoutId id="2147484115" r:id="rId21"/>
    <p:sldLayoutId id="2147484116" r:id="rId22"/>
  </p:sldLayoutIdLst>
  <p:txStyles>
    <p:title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2D1F5-36C1-18ED-3A6F-6662D52AD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24E3AB6A-BBB2-A295-68E8-402D854D2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TextBox 10">
            <a:extLst>
              <a:ext uri="{FF2B5EF4-FFF2-40B4-BE49-F238E27FC236}">
                <a16:creationId xmlns:a16="http://schemas.microsoft.com/office/drawing/2014/main" id="{68CE8820-8C1E-C2CF-6535-3421F681E4F8}"/>
              </a:ext>
            </a:extLst>
          </p:cNvPr>
          <p:cNvSpPr txBox="1"/>
          <p:nvPr userDrawn="1"/>
        </p:nvSpPr>
        <p:spPr>
          <a:xfrm>
            <a:off x="235736" y="6338685"/>
            <a:ext cx="792635" cy="276999"/>
          </a:xfrm>
          <a:prstGeom prst="rect">
            <a:avLst/>
          </a:prstGeom>
          <a:noFill/>
        </p:spPr>
        <p:txBody>
          <a:bodyPr wrap="square" rtlCol="0">
            <a:spAutoFit/>
          </a:bodyPr>
          <a:lstStyle/>
          <a:p>
            <a:fld id="{6D066664-2074-E544-91B7-6829C2E24932}" type="slidenum">
              <a:rPr lang="fi-FI" altLang="fi-FI" sz="1200" b="1" i="0" smtClean="0">
                <a:latin typeface="Tahoma" panose="020B0604030504040204" pitchFamily="34" charset="0"/>
                <a:ea typeface="Tahoma" panose="020B0604030504040204" pitchFamily="34" charset="0"/>
                <a:cs typeface="Tahoma" panose="020B0604030504040204" pitchFamily="34" charset="0"/>
              </a:rPr>
              <a:t>‹#›</a:t>
            </a:fld>
            <a:endParaRPr lang="fi-FI" altLang="fi-FI" sz="1200" b="1" i="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6686A8A-B1E9-41B6-F723-B227B33AB901}"/>
              </a:ext>
            </a:extLst>
          </p:cNvPr>
          <p:cNvPicPr>
            <a:picLocks noChangeAspect="1"/>
          </p:cNvPicPr>
          <p:nvPr userDrawn="1"/>
        </p:nvPicPr>
        <p:blipFill>
          <a:blip r:embed="rId27"/>
          <a:stretch>
            <a:fillRect/>
          </a:stretch>
        </p:blipFill>
        <p:spPr>
          <a:xfrm>
            <a:off x="10660784" y="6357769"/>
            <a:ext cx="1105200" cy="239819"/>
          </a:xfrm>
          <a:prstGeom prst="rect">
            <a:avLst/>
          </a:prstGeom>
        </p:spPr>
      </p:pic>
      <p:pic>
        <p:nvPicPr>
          <p:cNvPr id="4" name="Picture 3">
            <a:extLst>
              <a:ext uri="{FF2B5EF4-FFF2-40B4-BE49-F238E27FC236}">
                <a16:creationId xmlns:a16="http://schemas.microsoft.com/office/drawing/2014/main" id="{0B875D4A-8775-E2D2-06C8-C090930AB518}"/>
              </a:ext>
            </a:extLst>
          </p:cNvPr>
          <p:cNvPicPr>
            <a:picLocks noChangeAspect="1"/>
          </p:cNvPicPr>
          <p:nvPr userDrawn="1"/>
        </p:nvPicPr>
        <p:blipFill>
          <a:blip r:embed="rId28"/>
          <a:stretch>
            <a:fillRect/>
          </a:stretch>
        </p:blipFill>
        <p:spPr>
          <a:xfrm>
            <a:off x="8797127" y="6273634"/>
            <a:ext cx="1573200" cy="407100"/>
          </a:xfrm>
          <a:prstGeom prst="rect">
            <a:avLst/>
          </a:prstGeom>
        </p:spPr>
      </p:pic>
    </p:spTree>
    <p:extLst>
      <p:ext uri="{BB962C8B-B14F-4D97-AF65-F5344CB8AC3E}">
        <p14:creationId xmlns:p14="http://schemas.microsoft.com/office/powerpoint/2010/main" val="1126391954"/>
      </p:ext>
    </p:extLst>
  </p:cSld>
  <p:clrMap bg1="lt1" tx1="dk1" bg2="lt2" tx2="dk2" accent1="accent1" accent2="accent2" accent3="accent3" accent4="accent4" accent5="accent5" accent6="accent6" hlink="hlink" folHlink="folHlink"/>
  <p:sldLayoutIdLst>
    <p:sldLayoutId id="2147484070"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71" r:id="rId10"/>
    <p:sldLayoutId id="2147484072" r:id="rId11"/>
    <p:sldLayoutId id="2147484073" r:id="rId12"/>
    <p:sldLayoutId id="2147484074" r:id="rId13"/>
    <p:sldLayoutId id="2147484075" r:id="rId14"/>
    <p:sldLayoutId id="2147484076" r:id="rId15"/>
    <p:sldLayoutId id="2147484077" r:id="rId16"/>
    <p:sldLayoutId id="2147484078" r:id="rId17"/>
    <p:sldLayoutId id="2147484079" r:id="rId18"/>
    <p:sldLayoutId id="2147484080" r:id="rId19"/>
    <p:sldLayoutId id="2147484081" r:id="rId20"/>
    <p:sldLayoutId id="2147484082" r:id="rId21"/>
    <p:sldLayoutId id="2147484083" r:id="rId22"/>
    <p:sldLayoutId id="2147484084" r:id="rId23"/>
    <p:sldLayoutId id="2147484085" r:id="rId24"/>
    <p:sldLayoutId id="2147484086" r:id="rId25"/>
  </p:sldLayoutIdLst>
  <p:txStyles>
    <p:title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2D1F5-36C1-18ED-3A6F-6662D52AD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24E3AB6A-BBB2-A295-68E8-402D854D2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10251340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102" r:id="rId5"/>
    <p:sldLayoutId id="2147484104" r:id="rId6"/>
    <p:sldLayoutId id="2147484107" r:id="rId7"/>
    <p:sldLayoutId id="2147484108" r:id="rId8"/>
    <p:sldLayoutId id="2147484109" r:id="rId9"/>
    <p:sldLayoutId id="2147484110" r:id="rId10"/>
    <p:sldLayoutId id="2147484049" r:id="rId11"/>
    <p:sldLayoutId id="2147484050" r:id="rId12"/>
    <p:sldLayoutId id="2147484051" r:id="rId13"/>
    <p:sldLayoutId id="2147484052" r:id="rId14"/>
    <p:sldLayoutId id="2147484105" r:id="rId15"/>
    <p:sldLayoutId id="2147484106" r:id="rId16"/>
    <p:sldLayoutId id="2147484053" r:id="rId17"/>
    <p:sldLayoutId id="2147484054" r:id="rId18"/>
    <p:sldLayoutId id="2147484111" r:id="rId19"/>
    <p:sldLayoutId id="2147484112" r:id="rId20"/>
  </p:sldLayoutIdLst>
  <p:txStyles>
    <p:title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2D1F5-36C1-18ED-3A6F-6662D52AD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24E3AB6A-BBB2-A295-68E8-402D854D2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2190858337"/>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Lst>
  <p:txStyles>
    <p:titleStyle>
      <a:lvl1pPr algn="l" defTabSz="914400" rtl="0" eaLnBrk="1" latinLnBrk="0" hangingPunct="1">
        <a:lnSpc>
          <a:spcPct val="90000"/>
        </a:lnSpc>
        <a:spcBef>
          <a:spcPct val="0"/>
        </a:spcBef>
        <a:buNone/>
        <a:defRPr sz="3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00.sv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ruokavirasto.fi/tuet/maatalous/vipu/vipuneuvoja/"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9.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825388" y="2343042"/>
            <a:ext cx="6220551" cy="1102323"/>
          </a:xfrm>
        </p:spPr>
        <p:txBody>
          <a:bodyPr>
            <a:normAutofit fontScale="90000"/>
          </a:bodyPr>
          <a:lstStyle/>
          <a:p>
            <a:r>
              <a:rPr lang="fi-FI" altLang="fi-FI" dirty="0"/>
              <a:t>Korvauskelpoisuus</a:t>
            </a:r>
            <a:br>
              <a:rPr lang="fi-FI" altLang="fi-FI" dirty="0"/>
            </a:br>
            <a:r>
              <a:rPr lang="fi-FI" altLang="fi-FI" dirty="0"/>
              <a:t>Maataloustoiminta</a:t>
            </a:r>
            <a:br>
              <a:rPr lang="fi-FI" altLang="fi-FI" dirty="0"/>
            </a:br>
            <a:r>
              <a:rPr lang="fi-FI" altLang="fi-FI" dirty="0"/>
              <a:t>Maatalousmaa</a:t>
            </a:r>
            <a:br>
              <a:rPr lang="fi-FI" dirty="0">
                <a:latin typeface="Tahoma"/>
                <a:ea typeface="Tahoma"/>
                <a:cs typeface="Tahoma"/>
              </a:rPr>
            </a:br>
            <a:r>
              <a:rPr lang="fi-FI" dirty="0">
                <a:latin typeface="Tahoma"/>
                <a:ea typeface="Tahoma"/>
                <a:cs typeface="Tahoma"/>
              </a:rPr>
              <a:t>Tukihakemuksen teko Vipu-palvelussa</a:t>
            </a:r>
            <a:endParaRPr lang="fi-FI" dirty="0"/>
          </a:p>
        </p:txBody>
      </p:sp>
      <p:sp>
        <p:nvSpPr>
          <p:cNvPr id="3" name="Alaotsikko 2"/>
          <p:cNvSpPr>
            <a:spLocks noGrp="1"/>
          </p:cNvSpPr>
          <p:nvPr>
            <p:ph type="subTitle" idx="1"/>
          </p:nvPr>
        </p:nvSpPr>
        <p:spPr>
          <a:xfrm>
            <a:off x="6280790" y="4620353"/>
            <a:ext cx="5327009" cy="1108417"/>
          </a:xfrm>
        </p:spPr>
        <p:txBody>
          <a:bodyPr vert="horz" lIns="91440" tIns="45720" rIns="91440" bIns="45720" rtlCol="0" anchor="t">
            <a:normAutofit/>
          </a:bodyPr>
          <a:lstStyle/>
          <a:p>
            <a:r>
              <a:rPr lang="fi-FI" dirty="0"/>
              <a:t>Materiaali pohjautuu Ruokaviraston koulutusmateriaaliin. </a:t>
            </a:r>
          </a:p>
          <a:p>
            <a:r>
              <a:rPr lang="fi-FI" dirty="0">
                <a:latin typeface="Tahoma"/>
                <a:ea typeface="Tahoma"/>
                <a:cs typeface="Tahoma"/>
              </a:rPr>
              <a:t>Muokannut Hanna Murtomäki-Kukkola, Arja Ala-Luoma </a:t>
            </a:r>
          </a:p>
        </p:txBody>
      </p:sp>
    </p:spTree>
    <p:extLst>
      <p:ext uri="{BB962C8B-B14F-4D97-AF65-F5344CB8AC3E}">
        <p14:creationId xmlns:p14="http://schemas.microsoft.com/office/powerpoint/2010/main" val="45934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20F785-2A46-438B-8C8D-D98B96AB4222}"/>
              </a:ext>
            </a:extLst>
          </p:cNvPr>
          <p:cNvSpPr>
            <a:spLocks noGrp="1"/>
          </p:cNvSpPr>
          <p:nvPr>
            <p:ph type="title"/>
          </p:nvPr>
        </p:nvSpPr>
        <p:spPr/>
        <p:txBody>
          <a:bodyPr/>
          <a:lstStyle/>
          <a:p>
            <a:r>
              <a:rPr lang="fi-FI" altLang="fi-FI" sz="3800" dirty="0">
                <a:solidFill>
                  <a:srgbClr val="004F71"/>
                </a:solidFill>
                <a:latin typeface="Calibri" panose="020F0502020204030204" pitchFamily="34" charset="0"/>
                <a:ea typeface="Trebuchet MS" panose="020B0603020202020204" pitchFamily="34" charset="0"/>
                <a:cs typeface="Trebuchet MS" panose="020B0603020202020204" pitchFamily="34" charset="0"/>
              </a:rPr>
              <a:t>Korvauskelpoisuus </a:t>
            </a:r>
            <a:endParaRPr lang="fi-FI" dirty="0"/>
          </a:p>
        </p:txBody>
      </p:sp>
      <p:sp>
        <p:nvSpPr>
          <p:cNvPr id="3" name="Tekstin paikkamerkki 2">
            <a:extLst>
              <a:ext uri="{FF2B5EF4-FFF2-40B4-BE49-F238E27FC236}">
                <a16:creationId xmlns:a16="http://schemas.microsoft.com/office/drawing/2014/main" id="{82EEDC64-3CA5-4EC0-B65B-6243A254FEEC}"/>
              </a:ext>
            </a:extLst>
          </p:cNvPr>
          <p:cNvSpPr>
            <a:spLocks noGrp="1"/>
          </p:cNvSpPr>
          <p:nvPr>
            <p:ph type="body" sz="quarter" idx="22"/>
          </p:nvPr>
        </p:nvSpPr>
        <p:spPr>
          <a:xfrm>
            <a:off x="838200" y="2021163"/>
            <a:ext cx="10341633" cy="3661569"/>
          </a:xfrm>
        </p:spPr>
        <p:txBody>
          <a:bodyPr>
            <a:normAutofit/>
          </a:bodyPr>
          <a:lstStyle/>
          <a:p>
            <a:pPr marL="468313" lvl="1" indent="-457200">
              <a:buClr>
                <a:srgbClr val="63BD88"/>
              </a:buClr>
              <a:buFontTx/>
              <a:buChar char="-"/>
            </a:pPr>
            <a:r>
              <a:rPr lang="fi-FI" altLang="fi-FI" sz="2800" dirty="0">
                <a:solidFill>
                  <a:srgbClr val="000000"/>
                </a:solidFill>
                <a:latin typeface="Calibri" panose="020F0502020204030204" pitchFamily="34" charset="0"/>
                <a:ea typeface="Georgia" panose="02040502050405020303" pitchFamily="18" charset="0"/>
                <a:cs typeface="Georgia" panose="02040502050405020303" pitchFamily="18" charset="0"/>
              </a:rPr>
              <a:t>Valvonnassa todetut pysyvästi viljelemättömät alat vuosina 2015-2022</a:t>
            </a:r>
          </a:p>
          <a:p>
            <a:pPr marL="1371600" lvl="2" indent="-457200">
              <a:buClr>
                <a:srgbClr val="63BD88"/>
              </a:buClr>
              <a:buFontTx/>
              <a:buChar char="-"/>
            </a:pPr>
            <a:r>
              <a:rPr lang="fi-FI" altLang="fi-FI" sz="2800" dirty="0">
                <a:solidFill>
                  <a:srgbClr val="000000"/>
                </a:solidFill>
                <a:latin typeface="Calibri" panose="020F0502020204030204" pitchFamily="34" charset="0"/>
                <a:ea typeface="Georgia" panose="02040502050405020303" pitchFamily="18" charset="0"/>
                <a:cs typeface="Georgia" panose="02040502050405020303" pitchFamily="18" charset="0"/>
              </a:rPr>
              <a:t>Vaikka olisi kunnostettu 31.12.2022 ei voida lisätä korvauskelpoisuutta takaisin.</a:t>
            </a:r>
          </a:p>
          <a:p>
            <a:pPr marL="1828800" lvl="3" indent="-457200">
              <a:buClr>
                <a:srgbClr val="63BD88"/>
              </a:buClr>
              <a:buFontTx/>
              <a:buChar char="-"/>
            </a:pPr>
            <a:r>
              <a:rPr lang="fi-FI" altLang="fi-FI" sz="2800" dirty="0">
                <a:solidFill>
                  <a:srgbClr val="000000"/>
                </a:solidFill>
                <a:latin typeface="Calibri" panose="020F0502020204030204" pitchFamily="34" charset="0"/>
                <a:ea typeface="Georgia" panose="02040502050405020303" pitchFamily="18" charset="0"/>
                <a:cs typeface="Georgia" panose="02040502050405020303" pitchFamily="18" charset="0"/>
              </a:rPr>
              <a:t>Tarvitsee erillisen kirjauksen vuosittain annettavalla hakuasetuksella ja mainintaa ei ole vuoden 2025 asetuksella.</a:t>
            </a:r>
          </a:p>
          <a:p>
            <a:endParaRPr lang="fi-FI" dirty="0"/>
          </a:p>
        </p:txBody>
      </p:sp>
    </p:spTree>
    <p:extLst>
      <p:ext uri="{BB962C8B-B14F-4D97-AF65-F5344CB8AC3E}">
        <p14:creationId xmlns:p14="http://schemas.microsoft.com/office/powerpoint/2010/main" val="3164830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tsikko 1"/>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rmAutofit fontScale="90000"/>
          </a:bodyPr>
          <a:lstStyle/>
          <a:p>
            <a:pPr eaLnBrk="1" hangingPunct="1"/>
            <a:r>
              <a:rPr lang="fi-FI" altLang="fi-FI"/>
              <a:t>Maataloustoiminta</a:t>
            </a:r>
            <a:br>
              <a:rPr lang="fi-FI" altLang="fi-FI"/>
            </a:br>
            <a:r>
              <a:rPr lang="fi-FI" altLang="fi-FI"/>
              <a:t>Maatalousmaa</a:t>
            </a:r>
          </a:p>
        </p:txBody>
      </p:sp>
      <p:sp>
        <p:nvSpPr>
          <p:cNvPr id="2" name="Alaotsikko 1"/>
          <p:cNvSpPr>
            <a:spLocks noGrp="1"/>
          </p:cNvSpPr>
          <p:nvPr>
            <p:ph type="subTitle" idx="1"/>
          </p:nvPr>
        </p:nvSpPr>
        <p:spPr/>
        <p:txBody>
          <a:bodyPr/>
          <a:lstStyle/>
          <a:p>
            <a:endParaRPr lang="fi-FI"/>
          </a:p>
        </p:txBody>
      </p:sp>
    </p:spTree>
    <p:extLst>
      <p:ext uri="{BB962C8B-B14F-4D97-AF65-F5344CB8AC3E}">
        <p14:creationId xmlns:p14="http://schemas.microsoft.com/office/powerpoint/2010/main" val="2333360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EA9AEE-BCC4-42FB-A9BA-346E9CDC1BA3}"/>
              </a:ext>
            </a:extLst>
          </p:cNvPr>
          <p:cNvSpPr>
            <a:spLocks noGrp="1"/>
          </p:cNvSpPr>
          <p:nvPr>
            <p:ph type="title"/>
          </p:nvPr>
        </p:nvSpPr>
        <p:spPr>
          <a:xfrm>
            <a:off x="838200" y="276961"/>
            <a:ext cx="10151853" cy="1011555"/>
          </a:xfrm>
        </p:spPr>
        <p:txBody>
          <a:bodyPr/>
          <a:lstStyle/>
          <a:p>
            <a:r>
              <a:rPr lang="fi-FI" altLang="fi-FI" dirty="0">
                <a:latin typeface="Calibri" panose="020F0502020204030204" pitchFamily="34" charset="0"/>
                <a:ea typeface="Trebuchet MS" panose="020B0603020202020204" pitchFamily="34" charset="0"/>
                <a:cs typeface="Trebuchet MS" panose="020B0603020202020204" pitchFamily="34" charset="0"/>
              </a:rPr>
              <a:t>Maataloustoiminta</a:t>
            </a:r>
            <a:endParaRPr lang="fi-FI" dirty="0"/>
          </a:p>
        </p:txBody>
      </p:sp>
      <p:sp>
        <p:nvSpPr>
          <p:cNvPr id="3" name="Tekstin paikkamerkki 2">
            <a:extLst>
              <a:ext uri="{FF2B5EF4-FFF2-40B4-BE49-F238E27FC236}">
                <a16:creationId xmlns:a16="http://schemas.microsoft.com/office/drawing/2014/main" id="{51E4F9A3-44FB-4CE1-86D8-970A6077C447}"/>
              </a:ext>
            </a:extLst>
          </p:cNvPr>
          <p:cNvSpPr>
            <a:spLocks noGrp="1"/>
          </p:cNvSpPr>
          <p:nvPr>
            <p:ph type="body" sz="quarter" idx="22"/>
          </p:nvPr>
        </p:nvSpPr>
        <p:spPr>
          <a:xfrm>
            <a:off x="838200" y="1077686"/>
            <a:ext cx="9202947" cy="4997575"/>
          </a:xfrm>
        </p:spPr>
        <p:txBody>
          <a:bodyPr>
            <a:normAutofit fontScale="92500"/>
          </a:bodyPr>
          <a:lstStyle/>
          <a:p>
            <a:r>
              <a:rPr lang="fi-FI" altLang="fi-FI" sz="2400" dirty="0">
                <a:latin typeface="Calibri" panose="020F0502020204030204" pitchFamily="34" charset="0"/>
                <a:ea typeface="Georgia" panose="02040502050405020303" pitchFamily="18" charset="0"/>
                <a:cs typeface="Georgia" panose="02040502050405020303" pitchFamily="18" charset="0"/>
              </a:rPr>
              <a:t>Minimivaatimus kaikilla lohkoilla ja kaikissa pinta-alatuissa.</a:t>
            </a:r>
          </a:p>
          <a:p>
            <a:r>
              <a:rPr lang="fi-FI" altLang="fi-FI" sz="2400" dirty="0">
                <a:latin typeface="Calibri" panose="020F0502020204030204" pitchFamily="34" charset="0"/>
                <a:ea typeface="Georgia" panose="02040502050405020303" pitchFamily="18" charset="0"/>
                <a:cs typeface="Georgia" panose="02040502050405020303" pitchFamily="18" charset="0"/>
              </a:rPr>
              <a:t>Vaatimus vaihtelee sen mukaan, mikä kasvi lohkolle ilmoitettu</a:t>
            </a:r>
          </a:p>
          <a:p>
            <a:pPr lvl="1"/>
            <a:r>
              <a:rPr lang="fi-FI" altLang="fi-FI" sz="2400" dirty="0">
                <a:latin typeface="Calibri" panose="020F0502020204030204" pitchFamily="34" charset="0"/>
                <a:ea typeface="Georgia" panose="02040502050405020303" pitchFamily="18" charset="0"/>
                <a:cs typeface="Georgia" panose="02040502050405020303" pitchFamily="18" charset="0"/>
              </a:rPr>
              <a:t>Kasvusto perustettava 30.6. mennessä riittävällä ja alueelle soveltuvalla siemen- tai taimimäärällä </a:t>
            </a:r>
          </a:p>
          <a:p>
            <a:pPr lvl="1"/>
            <a:r>
              <a:rPr lang="fi-FI" altLang="fi-FI" sz="2400" dirty="0">
                <a:latin typeface="Calibri" panose="020F0502020204030204" pitchFamily="34" charset="0"/>
                <a:ea typeface="Georgia" panose="02040502050405020303" pitchFamily="18" charset="0"/>
                <a:cs typeface="Georgia" panose="02040502050405020303" pitchFamily="18" charset="0"/>
              </a:rPr>
              <a:t>Pyri tuottamaan korjuu- ja markkinakelpoinen sato</a:t>
            </a:r>
          </a:p>
          <a:p>
            <a:pPr lvl="2"/>
            <a:r>
              <a:rPr lang="fi-FI" altLang="fi-FI" sz="2400" dirty="0">
                <a:latin typeface="Calibri" panose="020F0502020204030204" pitchFamily="34" charset="0"/>
                <a:ea typeface="Georgia" panose="02040502050405020303" pitchFamily="18" charset="0"/>
                <a:cs typeface="Georgia" panose="02040502050405020303" pitchFamily="18" charset="0"/>
              </a:rPr>
              <a:t>Tee tavanomaiset viljelytoimet, lannoita ja huolehdi kasvinsuojelusta</a:t>
            </a:r>
          </a:p>
          <a:p>
            <a:pPr lvl="1" eaLnBrk="0" fontAlgn="base" hangingPunct="0">
              <a:spcAft>
                <a:spcPct val="0"/>
              </a:spcAft>
              <a:buClr>
                <a:srgbClr val="D0006F"/>
              </a:buClr>
            </a:pPr>
            <a:r>
              <a:rPr lang="fi-FI" sz="2400" dirty="0">
                <a:solidFill>
                  <a:srgbClr val="343841"/>
                </a:solidFill>
              </a:rPr>
              <a:t>Heinä- ja muiden nurmirehukasvustojen sato on sato korjattava, laidunnettava, niitettävä tai kasvusto uusittava viimeistään 15.9.</a:t>
            </a:r>
          </a:p>
          <a:p>
            <a:pPr lvl="2" eaLnBrk="0" fontAlgn="base" hangingPunct="0">
              <a:spcAft>
                <a:spcPct val="0"/>
              </a:spcAft>
              <a:buClr>
                <a:srgbClr val="D0006F"/>
              </a:buClr>
            </a:pPr>
            <a:r>
              <a:rPr lang="fi-FI" sz="2400" dirty="0">
                <a:solidFill>
                  <a:srgbClr val="343841"/>
                </a:solidFill>
              </a:rPr>
              <a:t>Rehunurmet, luonnonlaitumet ja muut nurmet.</a:t>
            </a:r>
          </a:p>
          <a:p>
            <a:pPr lvl="2" eaLnBrk="0" fontAlgn="base" hangingPunct="0">
              <a:spcAft>
                <a:spcPct val="0"/>
              </a:spcAft>
              <a:buClr>
                <a:srgbClr val="D0006F"/>
              </a:buClr>
            </a:pPr>
            <a:r>
              <a:rPr lang="fi-FI" sz="2400" dirty="0">
                <a:solidFill>
                  <a:srgbClr val="D0006F"/>
                </a:solidFill>
              </a:rPr>
              <a:t>Ruokohelvellä hyväksytään myös kevätkorjuu.</a:t>
            </a:r>
          </a:p>
          <a:p>
            <a:pPr lvl="2" eaLnBrk="0" fontAlgn="base" hangingPunct="0">
              <a:spcAft>
                <a:spcPct val="0"/>
              </a:spcAft>
              <a:buClr>
                <a:srgbClr val="D0006F"/>
              </a:buClr>
            </a:pPr>
            <a:r>
              <a:rPr lang="fi-FI" sz="2400" dirty="0">
                <a:solidFill>
                  <a:srgbClr val="D0006F"/>
                </a:solidFill>
              </a:rPr>
              <a:t>Siemennurmilla korjuu voidaan tehdä myös 15.9. jälkeen (huom. jos satoa ei korjata, tuen peruminen on mahdollista vain muutosajan puitteissa).</a:t>
            </a:r>
            <a:endParaRPr lang="fi-FI" sz="2400" dirty="0">
              <a:solidFill>
                <a:srgbClr val="343841"/>
              </a:solidFill>
            </a:endParaRPr>
          </a:p>
        </p:txBody>
      </p:sp>
    </p:spTree>
    <p:extLst>
      <p:ext uri="{BB962C8B-B14F-4D97-AF65-F5344CB8AC3E}">
        <p14:creationId xmlns:p14="http://schemas.microsoft.com/office/powerpoint/2010/main" val="2085743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9E13C8-BB7A-42AA-9207-154C27DB5E9C}"/>
              </a:ext>
            </a:extLst>
          </p:cNvPr>
          <p:cNvSpPr>
            <a:spLocks noGrp="1"/>
          </p:cNvSpPr>
          <p:nvPr>
            <p:ph type="title"/>
          </p:nvPr>
        </p:nvSpPr>
        <p:spPr>
          <a:xfrm>
            <a:off x="1062487" y="389454"/>
            <a:ext cx="9893060" cy="785813"/>
          </a:xfrm>
        </p:spPr>
        <p:txBody>
          <a:bodyPr/>
          <a:lstStyle/>
          <a:p>
            <a:r>
              <a:rPr lang="fi-FI" altLang="fi-FI" sz="3200" dirty="0">
                <a:latin typeface="Calibri" panose="020F0502020204030204" pitchFamily="34" charset="0"/>
                <a:ea typeface="Trebuchet MS" panose="020B0603020202020204" pitchFamily="34" charset="0"/>
                <a:cs typeface="Trebuchet MS" panose="020B0603020202020204" pitchFamily="34" charset="0"/>
              </a:rPr>
              <a:t>Maatalousmaan</a:t>
            </a:r>
            <a:r>
              <a:rPr lang="fi-FI" altLang="fi-FI" dirty="0">
                <a:latin typeface="Calibri" panose="020F0502020204030204" pitchFamily="34" charset="0"/>
                <a:ea typeface="Trebuchet MS" panose="020B0603020202020204" pitchFamily="34" charset="0"/>
                <a:cs typeface="Trebuchet MS" panose="020B0603020202020204" pitchFamily="34" charset="0"/>
              </a:rPr>
              <a:t> hallinta</a:t>
            </a:r>
            <a:endParaRPr lang="fi-FI" dirty="0"/>
          </a:p>
        </p:txBody>
      </p:sp>
      <p:sp>
        <p:nvSpPr>
          <p:cNvPr id="3" name="Tekstin paikkamerkki 2">
            <a:extLst>
              <a:ext uri="{FF2B5EF4-FFF2-40B4-BE49-F238E27FC236}">
                <a16:creationId xmlns:a16="http://schemas.microsoft.com/office/drawing/2014/main" id="{4D26C56C-52D0-4195-8189-1534DDECDB13}"/>
              </a:ext>
            </a:extLst>
          </p:cNvPr>
          <p:cNvSpPr>
            <a:spLocks noGrp="1"/>
          </p:cNvSpPr>
          <p:nvPr>
            <p:ph type="body" sz="quarter" idx="22"/>
          </p:nvPr>
        </p:nvSpPr>
        <p:spPr>
          <a:xfrm>
            <a:off x="838201" y="1175267"/>
            <a:ext cx="10117346" cy="4507466"/>
          </a:xfrm>
        </p:spPr>
        <p:txBody>
          <a:bodyPr>
            <a:normAutofit lnSpcReduction="10000"/>
          </a:bodyPr>
          <a:lstStyle/>
          <a:p>
            <a:pPr>
              <a:buFont typeface="Arial"/>
              <a:buChar char="•"/>
              <a:defRPr/>
            </a:pPr>
            <a:r>
              <a:rPr lang="fi-FI" sz="2200" dirty="0"/>
              <a:t>Peruslohkojen, joille haetaan tukea, pitää olla tuenhakijan hallinnassa (omistus tai vuokraus).</a:t>
            </a:r>
          </a:p>
          <a:p>
            <a:pPr>
              <a:buFont typeface="Arial"/>
              <a:buChar char="•"/>
              <a:defRPr/>
            </a:pPr>
            <a:r>
              <a:rPr lang="fi-FI" sz="2200" dirty="0"/>
              <a:t>EU-rahoitteisten tukien ehtona on, että lohkot ovat hallinnassa viimeisenä tukihakupäivänä 17.6. ja ympäristö- ja luomukorvauksen osalta 15.6.2025. </a:t>
            </a:r>
          </a:p>
          <a:p>
            <a:pPr>
              <a:spcAft>
                <a:spcPts val="1200"/>
              </a:spcAft>
              <a:buFont typeface="Arial"/>
              <a:buChar char="•"/>
              <a:defRPr/>
            </a:pPr>
            <a:r>
              <a:rPr lang="fi-FI" sz="2200" dirty="0"/>
              <a:t>Jos pellot sijaitsevat C-alueella ja haetaan C-alueen tukia (yleinen ha-tuki, pohjoinen ha-tuki, nuorten viljelijöiden tuki), peltojen tulee olla hallinnassa vuoden 2025 pinta-alatukien haun viimeisestä päivästä muutosajan loppuun asti.</a:t>
            </a:r>
            <a:endParaRPr lang="fi-FI" sz="2200" dirty="0">
              <a:solidFill>
                <a:srgbClr val="FF0000"/>
              </a:solidFill>
            </a:endParaRPr>
          </a:p>
          <a:p>
            <a:pPr>
              <a:buFont typeface="Arial"/>
              <a:buChar char="•"/>
              <a:defRPr/>
            </a:pPr>
            <a:r>
              <a:rPr lang="fi-FI" sz="2200" dirty="0"/>
              <a:t>Tarkastuksessa havaitusta hallinnan puutteesta voi aiheutua merkittävät seuraamukset, joten asian kanssa syytä olla tarkkana (alalle ei makseta tukea ja lisäksi 1,5–2 x pinta-alaseuraamus).</a:t>
            </a:r>
          </a:p>
          <a:p>
            <a:pPr lvl="1">
              <a:buFont typeface="Arial"/>
              <a:buChar char="•"/>
              <a:defRPr/>
            </a:pPr>
            <a:r>
              <a:rPr lang="fi-FI" sz="2200" dirty="0"/>
              <a:t>Varmista vuokrasopimusten ajantasaisuus.</a:t>
            </a:r>
          </a:p>
          <a:p>
            <a:pPr lvl="1">
              <a:buFont typeface="Arial"/>
              <a:buChar char="•"/>
              <a:defRPr/>
            </a:pPr>
            <a:r>
              <a:rPr lang="fi-FI" sz="2200" dirty="0"/>
              <a:t>Varmista että olet poistanut hallinnasta </a:t>
            </a:r>
            <a:r>
              <a:rPr lang="fi-FI" dirty="0"/>
              <a:t>poistuneet lohkot hakemukseltasi.</a:t>
            </a:r>
          </a:p>
          <a:p>
            <a:endParaRPr lang="fi-FI" dirty="0"/>
          </a:p>
        </p:txBody>
      </p:sp>
    </p:spTree>
    <p:extLst>
      <p:ext uri="{BB962C8B-B14F-4D97-AF65-F5344CB8AC3E}">
        <p14:creationId xmlns:p14="http://schemas.microsoft.com/office/powerpoint/2010/main" val="52496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B446B7-C51A-4C76-8216-85762C97B30F}"/>
              </a:ext>
            </a:extLst>
          </p:cNvPr>
          <p:cNvSpPr>
            <a:spLocks noGrp="1"/>
          </p:cNvSpPr>
          <p:nvPr>
            <p:ph type="title"/>
          </p:nvPr>
        </p:nvSpPr>
        <p:spPr>
          <a:xfrm>
            <a:off x="838201" y="389832"/>
            <a:ext cx="8314508" cy="785813"/>
          </a:xfrm>
        </p:spPr>
        <p:txBody>
          <a:bodyPr/>
          <a:lstStyle/>
          <a:p>
            <a:r>
              <a:rPr lang="fi-FI" dirty="0"/>
              <a:t>Älä ilmoita alaa, jollet hoida sitä</a:t>
            </a:r>
          </a:p>
        </p:txBody>
      </p:sp>
      <p:sp>
        <p:nvSpPr>
          <p:cNvPr id="3" name="Tekstin paikkamerkki 2">
            <a:extLst>
              <a:ext uri="{FF2B5EF4-FFF2-40B4-BE49-F238E27FC236}">
                <a16:creationId xmlns:a16="http://schemas.microsoft.com/office/drawing/2014/main" id="{D32F4CBF-867D-42C6-A3DA-6082794CFEF1}"/>
              </a:ext>
            </a:extLst>
          </p:cNvPr>
          <p:cNvSpPr>
            <a:spLocks noGrp="1"/>
          </p:cNvSpPr>
          <p:nvPr>
            <p:ph type="body" sz="quarter" idx="22"/>
          </p:nvPr>
        </p:nvSpPr>
        <p:spPr>
          <a:xfrm>
            <a:off x="838201" y="1175645"/>
            <a:ext cx="10324380" cy="4899616"/>
          </a:xfrm>
        </p:spPr>
        <p:txBody>
          <a:bodyPr>
            <a:normAutofit/>
          </a:bodyPr>
          <a:lstStyle/>
          <a:p>
            <a:pPr marL="0" indent="0">
              <a:buNone/>
              <a:defRPr/>
            </a:pPr>
            <a:r>
              <a:rPr lang="fi-FI" dirty="0"/>
              <a:t>Maatalousmaan oltava viljelykelpoista:</a:t>
            </a:r>
          </a:p>
          <a:p>
            <a:pPr>
              <a:defRPr/>
            </a:pPr>
            <a:r>
              <a:rPr lang="fi-FI" dirty="0"/>
              <a:t>Peruskunnostustoimet tehtynä (kalkitus, kuivatus).</a:t>
            </a:r>
          </a:p>
          <a:p>
            <a:pPr>
              <a:defRPr/>
            </a:pPr>
            <a:r>
              <a:rPr lang="fi-FI" dirty="0"/>
              <a:t>Ilmoita raivio vasta, kun se on tasattu pellon näköiseksi ja kasvuston saa kasvamaan.</a:t>
            </a:r>
          </a:p>
          <a:p>
            <a:pPr>
              <a:spcAft>
                <a:spcPts val="1200"/>
              </a:spcAft>
              <a:defRPr/>
            </a:pPr>
            <a:r>
              <a:rPr lang="fi-FI" dirty="0"/>
              <a:t>Kasvulohkon on oltava tukikelpoinen tukihaun päättymisestä alkaen kasvukauden loppuun saakka (vähintään 31.8. asti).</a:t>
            </a:r>
          </a:p>
          <a:p>
            <a:pPr marL="0" indent="0">
              <a:buNone/>
              <a:defRPr/>
            </a:pPr>
            <a:r>
              <a:rPr lang="fi-FI" dirty="0"/>
              <a:t>Pellon viljelykunnosta on huolehdittava aktiivisesti:</a:t>
            </a:r>
          </a:p>
          <a:p>
            <a:pPr fontAlgn="auto">
              <a:spcAft>
                <a:spcPts val="0"/>
              </a:spcAft>
              <a:defRPr/>
            </a:pPr>
            <a:r>
              <a:rPr lang="fi-FI" dirty="0"/>
              <a:t>Maapohja on peltoa, kuivatus on kunnossa.</a:t>
            </a:r>
          </a:p>
          <a:p>
            <a:pPr fontAlgn="auto">
              <a:spcAft>
                <a:spcPts val="0"/>
              </a:spcAft>
              <a:defRPr/>
            </a:pPr>
            <a:r>
              <a:rPr lang="fi-FI" dirty="0"/>
              <a:t>Kasvusto koostuu pääasiassa maatalousmaan kasveista, ei esimerkiksi joutomaalle tyypillisistä pajusta, horsmasta tai mesiangervosta.</a:t>
            </a:r>
          </a:p>
          <a:p>
            <a:pPr marL="0" indent="0" fontAlgn="auto">
              <a:spcAft>
                <a:spcPts val="0"/>
              </a:spcAft>
              <a:buNone/>
              <a:defRPr/>
            </a:pPr>
            <a:r>
              <a:rPr lang="fi-FI" dirty="0">
                <a:sym typeface="Wingdings" panose="05000000000000000000" pitchFamily="2" charset="2"/>
              </a:rPr>
              <a:t> </a:t>
            </a:r>
            <a:r>
              <a:rPr lang="fi-FI" dirty="0"/>
              <a:t> Peru tarvittaessa tuki lohkolta!</a:t>
            </a:r>
          </a:p>
          <a:p>
            <a:pPr marL="0" indent="0" fontAlgn="auto">
              <a:spcAft>
                <a:spcPts val="0"/>
              </a:spcAft>
              <a:buNone/>
              <a:defRPr/>
            </a:pPr>
            <a:r>
              <a:rPr lang="fi-FI" dirty="0"/>
              <a:t>Luonnonlaidun täyttää pysyvän nurmen vaatimukset nurmikasvillisuudesta, eikä puiden ja pensaiden enimmäismäärä ja -tiheys ylity</a:t>
            </a:r>
          </a:p>
          <a:p>
            <a:endParaRPr lang="fi-FI" dirty="0"/>
          </a:p>
        </p:txBody>
      </p:sp>
    </p:spTree>
    <p:extLst>
      <p:ext uri="{BB962C8B-B14F-4D97-AF65-F5344CB8AC3E}">
        <p14:creationId xmlns:p14="http://schemas.microsoft.com/office/powerpoint/2010/main" val="1213096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95DD52-7E96-4491-8EA9-1D524901EF1A}"/>
              </a:ext>
            </a:extLst>
          </p:cNvPr>
          <p:cNvSpPr>
            <a:spLocks noGrp="1"/>
          </p:cNvSpPr>
          <p:nvPr>
            <p:ph type="title"/>
          </p:nvPr>
        </p:nvSpPr>
        <p:spPr>
          <a:xfrm>
            <a:off x="838199" y="348343"/>
            <a:ext cx="7080849" cy="957943"/>
          </a:xfrm>
        </p:spPr>
        <p:txBody>
          <a:bodyPr>
            <a:normAutofit/>
          </a:bodyPr>
          <a:lstStyle/>
          <a:p>
            <a:r>
              <a:rPr lang="fi-FI" dirty="0"/>
              <a:t>Maatalousmaan oltava viljelykelpoista</a:t>
            </a:r>
          </a:p>
        </p:txBody>
      </p:sp>
      <p:sp>
        <p:nvSpPr>
          <p:cNvPr id="3" name="Tekstin paikkamerkki 2">
            <a:extLst>
              <a:ext uri="{FF2B5EF4-FFF2-40B4-BE49-F238E27FC236}">
                <a16:creationId xmlns:a16="http://schemas.microsoft.com/office/drawing/2014/main" id="{9229C64A-9547-47F0-8320-4AB4E4E825AF}"/>
              </a:ext>
            </a:extLst>
          </p:cNvPr>
          <p:cNvSpPr>
            <a:spLocks noGrp="1"/>
          </p:cNvSpPr>
          <p:nvPr>
            <p:ph type="body" sz="quarter" idx="22"/>
          </p:nvPr>
        </p:nvSpPr>
        <p:spPr>
          <a:xfrm>
            <a:off x="838200" y="1306286"/>
            <a:ext cx="7476106" cy="4768975"/>
          </a:xfrm>
        </p:spPr>
        <p:txBody>
          <a:bodyPr>
            <a:noAutofit/>
          </a:bodyPr>
          <a:lstStyle/>
          <a:p>
            <a:pPr>
              <a:defRPr/>
            </a:pPr>
            <a:r>
              <a:rPr lang="fi-FI" sz="1900" dirty="0"/>
              <a:t>Rehunurmi, laidunnurmi, siemennurmi, ym.</a:t>
            </a:r>
          </a:p>
          <a:p>
            <a:pPr lvl="1">
              <a:defRPr/>
            </a:pPr>
            <a:r>
              <a:rPr lang="fi-FI" sz="1900" dirty="0"/>
              <a:t>Kasvuston perustaminen ja myöhemmin hoito on tehtävä siten, että markkinakelpoisen sadon tuottaminen on mahdollista.</a:t>
            </a:r>
          </a:p>
          <a:p>
            <a:pPr>
              <a:defRPr/>
            </a:pPr>
            <a:r>
              <a:rPr lang="fi-FI" sz="1900" dirty="0"/>
              <a:t>Luonnonhoitonurmi</a:t>
            </a:r>
          </a:p>
          <a:p>
            <a:pPr lvl="1">
              <a:defRPr/>
            </a:pPr>
            <a:r>
              <a:rPr lang="fi-FI" sz="1900" dirty="0"/>
              <a:t>Vanhakin nurmi käy, vaikeissa rikkakasvitilanteissa niitettävä vuosittain</a:t>
            </a:r>
          </a:p>
          <a:p>
            <a:pPr>
              <a:defRPr/>
            </a:pPr>
            <a:r>
              <a:rPr lang="fi-FI" sz="1900" dirty="0"/>
              <a:t>Viherkesanto</a:t>
            </a:r>
          </a:p>
          <a:p>
            <a:pPr lvl="1">
              <a:spcAft>
                <a:spcPts val="1200"/>
              </a:spcAft>
              <a:defRPr/>
            </a:pPr>
            <a:r>
              <a:rPr lang="fi-FI" sz="1900" dirty="0"/>
              <a:t>Heinäkasveja ja muita nurmirehukasveja tulee olla yli 50 prosenttia kasvulohkon alasta. </a:t>
            </a:r>
          </a:p>
          <a:p>
            <a:pPr>
              <a:defRPr/>
            </a:pPr>
            <a:r>
              <a:rPr lang="fi-FI" sz="1900" dirty="0"/>
              <a:t>Maatalouskäytöstä poisto (osa lohkosta tai kokonaan)</a:t>
            </a:r>
          </a:p>
          <a:p>
            <a:pPr lvl="1">
              <a:defRPr/>
            </a:pPr>
            <a:r>
              <a:rPr lang="fi-FI" sz="1900" dirty="0"/>
              <a:t>Nurmikaan ei kasva tai rikkakasvit valtaavat alan (mesiangervo, nokkonen, puunvesat, horsma, sammal, ym.).</a:t>
            </a:r>
          </a:p>
          <a:p>
            <a:pPr lvl="1">
              <a:defRPr/>
            </a:pPr>
            <a:r>
              <a:rPr lang="fi-FI" sz="1900" dirty="0"/>
              <a:t>Vaihtoehtona kyntö ja kasvuston perustaminen, peruskunnostukset, ym.</a:t>
            </a:r>
          </a:p>
        </p:txBody>
      </p:sp>
      <p:pic>
        <p:nvPicPr>
          <p:cNvPr id="5" name="Sisällön paikkamerkki 4">
            <a:extLst>
              <a:ext uri="{FF2B5EF4-FFF2-40B4-BE49-F238E27FC236}">
                <a16:creationId xmlns:a16="http://schemas.microsoft.com/office/drawing/2014/main" id="{66C1C9EE-031A-4338-BCA1-74F6BA720636}"/>
              </a:ext>
            </a:extLst>
          </p:cNvPr>
          <p:cNvPicPr>
            <a:picLocks noGrp="1" noChangeAspect="1"/>
          </p:cNvPicPr>
          <p:nvPr>
            <p:ph sz="quarter" idx="23"/>
          </p:nvPr>
        </p:nvPicPr>
        <p:blipFill>
          <a:blip r:embed="rId2"/>
          <a:stretch>
            <a:fillRect/>
          </a:stretch>
        </p:blipFill>
        <p:spPr>
          <a:xfrm>
            <a:off x="8161892" y="763913"/>
            <a:ext cx="3481118" cy="2225233"/>
          </a:xfrm>
          <a:prstGeom prst="rect">
            <a:avLst/>
          </a:prstGeom>
        </p:spPr>
      </p:pic>
      <p:pic>
        <p:nvPicPr>
          <p:cNvPr id="6" name="Kuva 5">
            <a:extLst>
              <a:ext uri="{FF2B5EF4-FFF2-40B4-BE49-F238E27FC236}">
                <a16:creationId xmlns:a16="http://schemas.microsoft.com/office/drawing/2014/main" id="{2EA0014A-7942-457F-B9E4-BD2C5A076B73}"/>
              </a:ext>
            </a:extLst>
          </p:cNvPr>
          <p:cNvPicPr>
            <a:picLocks noChangeAspect="1"/>
          </p:cNvPicPr>
          <p:nvPr/>
        </p:nvPicPr>
        <p:blipFill>
          <a:blip r:embed="rId3"/>
          <a:stretch>
            <a:fillRect/>
          </a:stretch>
        </p:blipFill>
        <p:spPr>
          <a:xfrm>
            <a:off x="8314306" y="3457499"/>
            <a:ext cx="3328704" cy="2225233"/>
          </a:xfrm>
          <a:prstGeom prst="rect">
            <a:avLst/>
          </a:prstGeom>
        </p:spPr>
      </p:pic>
    </p:spTree>
    <p:extLst>
      <p:ext uri="{BB962C8B-B14F-4D97-AF65-F5344CB8AC3E}">
        <p14:creationId xmlns:p14="http://schemas.microsoft.com/office/powerpoint/2010/main" val="338896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descr="Valokuvia aloista.">
            <a:extLst>
              <a:ext uri="{FF2B5EF4-FFF2-40B4-BE49-F238E27FC236}">
                <a16:creationId xmlns:a16="http://schemas.microsoft.com/office/drawing/2014/main" id="{9996166C-A00E-4C46-9421-7AA61AA42233}"/>
              </a:ext>
            </a:extLst>
          </p:cNvPr>
          <p:cNvSpPr>
            <a:spLocks noGrp="1"/>
          </p:cNvSpPr>
          <p:nvPr>
            <p:ph type="title"/>
          </p:nvPr>
        </p:nvSpPr>
        <p:spPr/>
        <p:txBody>
          <a:bodyPr/>
          <a:lstStyle/>
          <a:p>
            <a:r>
              <a:rPr lang="fi-FI" noProof="0" dirty="0"/>
              <a:t>Esimerkkejä aloista, jotka eivät ole maatalousmaata</a:t>
            </a:r>
          </a:p>
        </p:txBody>
      </p:sp>
      <p:sp>
        <p:nvSpPr>
          <p:cNvPr id="3" name="Sisällön paikkamerkki 2">
            <a:extLst>
              <a:ext uri="{FF2B5EF4-FFF2-40B4-BE49-F238E27FC236}">
                <a16:creationId xmlns:a16="http://schemas.microsoft.com/office/drawing/2014/main" id="{C36795EA-93F1-4E4A-8A08-4B632068F4B4}"/>
              </a:ext>
            </a:extLst>
          </p:cNvPr>
          <p:cNvSpPr>
            <a:spLocks noGrp="1"/>
          </p:cNvSpPr>
          <p:nvPr>
            <p:ph idx="1"/>
          </p:nvPr>
        </p:nvSpPr>
        <p:spPr>
          <a:xfrm>
            <a:off x="528098" y="1707609"/>
            <a:ext cx="10515600" cy="4785265"/>
          </a:xfrm>
        </p:spPr>
        <p:txBody>
          <a:bodyPr/>
          <a:lstStyle/>
          <a:p>
            <a:pPr marL="0" indent="0" eaLnBrk="1" fontAlgn="auto" hangingPunct="1">
              <a:spcAft>
                <a:spcPts val="0"/>
              </a:spcAft>
              <a:buNone/>
              <a:defRPr/>
            </a:pPr>
            <a:r>
              <a:rPr lang="fi-FI" noProof="0" dirty="0"/>
              <a:t>Maatalousmaan oltava viljelykelpoista</a:t>
            </a:r>
          </a:p>
          <a:p>
            <a:pPr eaLnBrk="1" fontAlgn="auto" hangingPunct="1">
              <a:spcAft>
                <a:spcPts val="0"/>
              </a:spcAft>
              <a:defRPr/>
            </a:pPr>
            <a:endParaRPr lang="fi-FI" sz="2200" noProof="0" dirty="0"/>
          </a:p>
          <a:p>
            <a:pPr lvl="1" fontAlgn="auto">
              <a:spcAft>
                <a:spcPts val="0"/>
              </a:spcAft>
              <a:defRPr/>
            </a:pPr>
            <a:endParaRPr lang="fi-FI" sz="2000" noProof="0" dirty="0"/>
          </a:p>
        </p:txBody>
      </p:sp>
      <p:grpSp>
        <p:nvGrpSpPr>
          <p:cNvPr id="4" name="Ryhmä 3" descr="Kuvia aloista, jotka eivät ole maatalousmaata.">
            <a:extLst>
              <a:ext uri="{FF2B5EF4-FFF2-40B4-BE49-F238E27FC236}">
                <a16:creationId xmlns:a16="http://schemas.microsoft.com/office/drawing/2014/main" id="{4BEA2DFA-8A93-6653-0823-2C0BAFFCA2D7}"/>
              </a:ext>
            </a:extLst>
          </p:cNvPr>
          <p:cNvGrpSpPr/>
          <p:nvPr/>
        </p:nvGrpSpPr>
        <p:grpSpPr>
          <a:xfrm>
            <a:off x="309831" y="1086928"/>
            <a:ext cx="11449050" cy="5058819"/>
            <a:chOff x="309831" y="1634616"/>
            <a:chExt cx="11449050" cy="5058819"/>
          </a:xfrm>
        </p:grpSpPr>
        <p:pic>
          <p:nvPicPr>
            <p:cNvPr id="14" name="Kuva 13">
              <a:extLst>
                <a:ext uri="{FF2B5EF4-FFF2-40B4-BE49-F238E27FC236}">
                  <a16:creationId xmlns:a16="http://schemas.microsoft.com/office/drawing/2014/main" id="{2FB91AD4-01E2-CEBF-FEB6-E66CB70D2BE5}"/>
                </a:ext>
              </a:extLst>
            </p:cNvPr>
            <p:cNvPicPr>
              <a:picLocks noChangeAspect="1"/>
            </p:cNvPicPr>
            <p:nvPr/>
          </p:nvPicPr>
          <p:blipFill>
            <a:blip r:embed="rId3"/>
            <a:stretch>
              <a:fillRect/>
            </a:stretch>
          </p:blipFill>
          <p:spPr>
            <a:xfrm>
              <a:off x="309831" y="2669786"/>
              <a:ext cx="3119169" cy="3823088"/>
            </a:xfrm>
            <a:prstGeom prst="rect">
              <a:avLst/>
            </a:prstGeom>
          </p:spPr>
        </p:pic>
        <p:pic>
          <p:nvPicPr>
            <p:cNvPr id="12" name="Kuva 11">
              <a:extLst>
                <a:ext uri="{FF2B5EF4-FFF2-40B4-BE49-F238E27FC236}">
                  <a16:creationId xmlns:a16="http://schemas.microsoft.com/office/drawing/2014/main" id="{23E1295C-2049-A9B2-9AA9-2482423DDF25}"/>
                </a:ext>
              </a:extLst>
            </p:cNvPr>
            <p:cNvPicPr>
              <a:picLocks noChangeAspect="1"/>
            </p:cNvPicPr>
            <p:nvPr/>
          </p:nvPicPr>
          <p:blipFill>
            <a:blip r:embed="rId4"/>
            <a:stretch>
              <a:fillRect/>
            </a:stretch>
          </p:blipFill>
          <p:spPr>
            <a:xfrm flipH="1">
              <a:off x="6429643" y="1634616"/>
              <a:ext cx="5329238" cy="2749524"/>
            </a:xfrm>
            <a:prstGeom prst="rect">
              <a:avLst/>
            </a:prstGeom>
          </p:spPr>
        </p:pic>
        <p:pic>
          <p:nvPicPr>
            <p:cNvPr id="6" name="Kuva 5">
              <a:extLst>
                <a:ext uri="{FF2B5EF4-FFF2-40B4-BE49-F238E27FC236}">
                  <a16:creationId xmlns:a16="http://schemas.microsoft.com/office/drawing/2014/main" id="{FD1DE655-100B-DAE0-AA98-1C3748621398}"/>
                </a:ext>
              </a:extLst>
            </p:cNvPr>
            <p:cNvPicPr>
              <a:picLocks noChangeAspect="1"/>
            </p:cNvPicPr>
            <p:nvPr/>
          </p:nvPicPr>
          <p:blipFill>
            <a:blip r:embed="rId5"/>
            <a:stretch>
              <a:fillRect/>
            </a:stretch>
          </p:blipFill>
          <p:spPr>
            <a:xfrm>
              <a:off x="3617253" y="4452356"/>
              <a:ext cx="3328719" cy="2227934"/>
            </a:xfrm>
            <a:prstGeom prst="rect">
              <a:avLst/>
            </a:prstGeom>
          </p:spPr>
        </p:pic>
        <p:pic>
          <p:nvPicPr>
            <p:cNvPr id="10" name="Kuva 9">
              <a:extLst>
                <a:ext uri="{FF2B5EF4-FFF2-40B4-BE49-F238E27FC236}">
                  <a16:creationId xmlns:a16="http://schemas.microsoft.com/office/drawing/2014/main" id="{C3D1AC18-AF6E-0EB1-3DF7-5A33E6E658FF}"/>
                </a:ext>
              </a:extLst>
            </p:cNvPr>
            <p:cNvPicPr>
              <a:picLocks noChangeAspect="1"/>
            </p:cNvPicPr>
            <p:nvPr/>
          </p:nvPicPr>
          <p:blipFill>
            <a:blip r:embed="rId6"/>
            <a:stretch>
              <a:fillRect/>
            </a:stretch>
          </p:blipFill>
          <p:spPr>
            <a:xfrm flipH="1">
              <a:off x="7134226" y="4502685"/>
              <a:ext cx="4529676" cy="2190750"/>
            </a:xfrm>
            <a:prstGeom prst="rect">
              <a:avLst/>
            </a:prstGeom>
          </p:spPr>
        </p:pic>
      </p:grpSp>
    </p:spTree>
    <p:extLst>
      <p:ext uri="{BB962C8B-B14F-4D97-AF65-F5344CB8AC3E}">
        <p14:creationId xmlns:p14="http://schemas.microsoft.com/office/powerpoint/2010/main" val="409053560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EA9AEE-BCC4-42FB-A9BA-346E9CDC1BA3}"/>
              </a:ext>
            </a:extLst>
          </p:cNvPr>
          <p:cNvSpPr>
            <a:spLocks noGrp="1"/>
          </p:cNvSpPr>
          <p:nvPr>
            <p:ph type="title"/>
          </p:nvPr>
        </p:nvSpPr>
        <p:spPr>
          <a:xfrm>
            <a:off x="838199" y="782739"/>
            <a:ext cx="10151853" cy="785813"/>
          </a:xfrm>
        </p:spPr>
        <p:txBody>
          <a:bodyPr>
            <a:normAutofit/>
          </a:bodyPr>
          <a:lstStyle/>
          <a:p>
            <a:r>
              <a:rPr lang="fi-FI" altLang="fi-FI" sz="3600" dirty="0">
                <a:latin typeface="Calibri" panose="020F0502020204030204" pitchFamily="34" charset="0"/>
                <a:ea typeface="Trebuchet MS" panose="020B0603020202020204" pitchFamily="34" charset="0"/>
                <a:cs typeface="Trebuchet MS" panose="020B0603020202020204" pitchFamily="34" charset="0"/>
              </a:rPr>
              <a:t>Maatalouskäytöstä poisto ja palauttaminen</a:t>
            </a:r>
            <a:endParaRPr lang="fi-FI" sz="3600" dirty="0"/>
          </a:p>
        </p:txBody>
      </p:sp>
      <p:sp>
        <p:nvSpPr>
          <p:cNvPr id="3" name="Tekstin paikkamerkki 2">
            <a:extLst>
              <a:ext uri="{FF2B5EF4-FFF2-40B4-BE49-F238E27FC236}">
                <a16:creationId xmlns:a16="http://schemas.microsoft.com/office/drawing/2014/main" id="{51E4F9A3-44FB-4CE1-86D8-970A6077C447}"/>
              </a:ext>
            </a:extLst>
          </p:cNvPr>
          <p:cNvSpPr>
            <a:spLocks noGrp="1"/>
          </p:cNvSpPr>
          <p:nvPr>
            <p:ph type="body" sz="quarter" idx="22"/>
          </p:nvPr>
        </p:nvSpPr>
        <p:spPr>
          <a:xfrm>
            <a:off x="838200" y="1568553"/>
            <a:ext cx="10548667" cy="4114180"/>
          </a:xfrm>
        </p:spPr>
        <p:txBody>
          <a:bodyPr/>
          <a:lstStyle/>
          <a:p>
            <a:pPr>
              <a:defRPr/>
            </a:pPr>
            <a:r>
              <a:rPr lang="fi-FI" altLang="fi-FI" sz="2400" dirty="0">
                <a:latin typeface="Calibri" panose="020F0502020204030204" pitchFamily="34" charset="0"/>
                <a:ea typeface="Georgia" panose="02040502050405020303" pitchFamily="18" charset="0"/>
                <a:cs typeface="Georgia" panose="02040502050405020303" pitchFamily="18" charset="0"/>
              </a:rPr>
              <a:t>Poista rajakorjauksella peruslohkosta alat, jotka eivät ole maatalouskäytössä/viljelykelpoisia tai poistamalla koko peruslohko maatalouskäytöstä</a:t>
            </a:r>
          </a:p>
          <a:p>
            <a:pPr lvl="1">
              <a:defRPr/>
            </a:pPr>
            <a:r>
              <a:rPr lang="fi-FI" altLang="fi-FI" sz="2400" dirty="0">
                <a:latin typeface="Calibri" panose="020F0502020204030204" pitchFamily="34" charset="0"/>
                <a:ea typeface="Georgia" panose="02040502050405020303" pitchFamily="18" charset="0"/>
                <a:cs typeface="Georgia" panose="02040502050405020303" pitchFamily="18" charset="0"/>
              </a:rPr>
              <a:t>pitkään hoitamatta olleet alat</a:t>
            </a:r>
          </a:p>
          <a:p>
            <a:pPr lvl="1">
              <a:defRPr/>
            </a:pPr>
            <a:r>
              <a:rPr lang="fi-FI" altLang="fi-FI" sz="2400" dirty="0">
                <a:latin typeface="Calibri" panose="020F0502020204030204" pitchFamily="34" charset="0"/>
                <a:ea typeface="Georgia" panose="02040502050405020303" pitchFamily="18" charset="0"/>
                <a:cs typeface="Georgia" panose="02040502050405020303" pitchFamily="18" charset="0"/>
              </a:rPr>
              <a:t>ensisijaisesti varastoalueena käytettävä ala, joka ei ole mukana viljelykierrossa: tilan kaikki rehupaalit tai koneita</a:t>
            </a:r>
          </a:p>
          <a:p>
            <a:pPr lvl="1">
              <a:defRPr/>
            </a:pPr>
            <a:r>
              <a:rPr lang="fi-FI" altLang="fi-FI" sz="2400" dirty="0">
                <a:latin typeface="Calibri" panose="020F0502020204030204" pitchFamily="34" charset="0"/>
                <a:ea typeface="Georgia" panose="02040502050405020303" pitchFamily="18" charset="0"/>
                <a:cs typeface="Georgia" panose="02040502050405020303" pitchFamily="18" charset="0"/>
              </a:rPr>
              <a:t>viljelyyn liittymätön varastointi: rakennustarvikkeet tai hakkuutyömaan puutavara kasvukaudella</a:t>
            </a:r>
          </a:p>
          <a:p>
            <a:pPr lvl="1">
              <a:defRPr/>
            </a:pPr>
            <a:r>
              <a:rPr lang="fi-FI" altLang="fi-FI" sz="2400" dirty="0">
                <a:latin typeface="Calibri" panose="020F0502020204030204" pitchFamily="34" charset="0"/>
                <a:ea typeface="Georgia" panose="02040502050405020303" pitchFamily="18" charset="0"/>
                <a:cs typeface="Georgia" panose="02040502050405020303" pitchFamily="18" charset="0"/>
              </a:rPr>
              <a:t>rakennustyömaa; tuotantorakennukset, tie- tai ratatyömaa</a:t>
            </a:r>
          </a:p>
          <a:p>
            <a:pPr lvl="1">
              <a:defRPr/>
            </a:pPr>
            <a:r>
              <a:rPr lang="fi-FI" altLang="fi-FI" sz="2400" dirty="0">
                <a:latin typeface="Calibri" panose="020F0502020204030204" pitchFamily="34" charset="0"/>
                <a:ea typeface="Georgia" panose="02040502050405020303" pitchFamily="18" charset="0"/>
                <a:cs typeface="Georgia" panose="02040502050405020303" pitchFamily="18" charset="0"/>
              </a:rPr>
              <a:t>jaloittelutarhat, piha-alue, tie</a:t>
            </a:r>
          </a:p>
          <a:p>
            <a:endParaRPr lang="fi-FI" dirty="0"/>
          </a:p>
        </p:txBody>
      </p:sp>
    </p:spTree>
    <p:extLst>
      <p:ext uri="{BB962C8B-B14F-4D97-AF65-F5344CB8AC3E}">
        <p14:creationId xmlns:p14="http://schemas.microsoft.com/office/powerpoint/2010/main" val="2671799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tsikko 1"/>
          <p:cNvSpPr>
            <a:spLocks noGrp="1" noChangeArrowheads="1"/>
          </p:cNvSpPr>
          <p:nvPr>
            <p:ph type="title"/>
          </p:nvPr>
        </p:nvSpPr>
        <p:spPr bwMode="auto">
          <a:xfrm>
            <a:off x="528638" y="365125"/>
            <a:ext cx="9756775" cy="8246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a:bodyPr>
          <a:lstStyle/>
          <a:p>
            <a:pPr eaLnBrk="1" hangingPunct="1"/>
            <a:r>
              <a:rPr lang="fi-FI" altLang="fi-FI" sz="3600" dirty="0">
                <a:latin typeface="Calibri" panose="020F0502020204030204" pitchFamily="34" charset="0"/>
                <a:ea typeface="Trebuchet MS" panose="020B0603020202020204" pitchFamily="34" charset="0"/>
                <a:cs typeface="Trebuchet MS" panose="020B0603020202020204" pitchFamily="34" charset="0"/>
              </a:rPr>
              <a:t>Maatalouskäytöstä poisto ja palauttaminen </a:t>
            </a:r>
          </a:p>
        </p:txBody>
      </p:sp>
      <p:sp>
        <p:nvSpPr>
          <p:cNvPr id="46083" name="Sisällön paikkamerkki 2"/>
          <p:cNvSpPr>
            <a:spLocks noGrp="1" noChangeArrowheads="1"/>
          </p:cNvSpPr>
          <p:nvPr>
            <p:ph idx="1"/>
          </p:nvPr>
        </p:nvSpPr>
        <p:spPr bwMode="auto">
          <a:xfrm>
            <a:off x="528638" y="1432193"/>
            <a:ext cx="10515600" cy="47447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i-FI" altLang="fi-FI" dirty="0">
                <a:latin typeface="Calibri" panose="020F0502020204030204" pitchFamily="34" charset="0"/>
                <a:ea typeface="Georgia" panose="02040502050405020303" pitchFamily="18" charset="0"/>
                <a:cs typeface="Georgia" panose="02040502050405020303" pitchFamily="18" charset="0"/>
              </a:rPr>
              <a:t>Valvonta poistaa lohkosta viljelemättömät alat.</a:t>
            </a:r>
          </a:p>
          <a:p>
            <a:pPr eaLnBrk="1" hangingPunct="1"/>
            <a:endParaRPr lang="fi-FI" altLang="fi-FI" dirty="0">
              <a:latin typeface="Calibri" panose="020F0502020204030204" pitchFamily="34" charset="0"/>
              <a:ea typeface="Georgia" panose="02040502050405020303" pitchFamily="18" charset="0"/>
              <a:cs typeface="Georgia" panose="02040502050405020303" pitchFamily="18" charset="0"/>
            </a:endParaRPr>
          </a:p>
          <a:p>
            <a:pPr eaLnBrk="1" hangingPunct="1"/>
            <a:r>
              <a:rPr lang="fi-FI" altLang="fi-FI" dirty="0">
                <a:latin typeface="Calibri" panose="020F0502020204030204" pitchFamily="34" charset="0"/>
                <a:ea typeface="Georgia" panose="02040502050405020303" pitchFamily="18" charset="0"/>
                <a:cs typeface="Georgia" panose="02040502050405020303" pitchFamily="18" charset="0"/>
              </a:rPr>
              <a:t>Kun viljelijä palauttaa maatalouskäyttöön hallinnon poistamaa alaa, hänen on toimitettava ns. paikkaan sidottu kuva (tai muut riittävät todisteet) siitä, että ala on maatalousmaata.</a:t>
            </a:r>
          </a:p>
          <a:p>
            <a:pPr eaLnBrk="1" hangingPunct="1"/>
            <a:endParaRPr lang="fi-FI" altLang="fi-FI" dirty="0">
              <a:latin typeface="Calibri" panose="020F0502020204030204" pitchFamily="34" charset="0"/>
              <a:ea typeface="Georgia" panose="02040502050405020303" pitchFamily="18" charset="0"/>
              <a:cs typeface="Georgia" panose="02040502050405020303" pitchFamily="18" charset="0"/>
            </a:endParaRPr>
          </a:p>
          <a:p>
            <a:pPr eaLnBrk="1" hangingPunct="1"/>
            <a:r>
              <a:rPr lang="fi-FI" altLang="fi-FI" dirty="0">
                <a:latin typeface="Calibri" panose="020F0502020204030204" pitchFamily="34" charset="0"/>
                <a:ea typeface="Georgia" panose="02040502050405020303" pitchFamily="18" charset="0"/>
                <a:cs typeface="Georgia" panose="02040502050405020303" pitchFamily="18" charset="0"/>
              </a:rPr>
              <a:t>Kahtena peräkkäisenä vuonna ilmoittamattomat peruslohkot passivoidaan.</a:t>
            </a:r>
          </a:p>
        </p:txBody>
      </p:sp>
    </p:spTree>
    <p:extLst>
      <p:ext uri="{BB962C8B-B14F-4D97-AF65-F5344CB8AC3E}">
        <p14:creationId xmlns:p14="http://schemas.microsoft.com/office/powerpoint/2010/main" val="418119221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EA9AEE-BCC4-42FB-A9BA-346E9CDC1BA3}"/>
              </a:ext>
            </a:extLst>
          </p:cNvPr>
          <p:cNvSpPr>
            <a:spLocks noGrp="1"/>
          </p:cNvSpPr>
          <p:nvPr>
            <p:ph type="title"/>
          </p:nvPr>
        </p:nvSpPr>
        <p:spPr>
          <a:xfrm>
            <a:off x="838199" y="383457"/>
            <a:ext cx="10680291" cy="1076633"/>
          </a:xfrm>
        </p:spPr>
        <p:txBody>
          <a:bodyPr>
            <a:noAutofit/>
          </a:bodyPr>
          <a:lstStyle/>
          <a:p>
            <a:r>
              <a:rPr lang="fi-FI" altLang="fi-FI" sz="3600" dirty="0">
                <a:latin typeface="Calibri" panose="020F0502020204030204" pitchFamily="34" charset="0"/>
                <a:ea typeface="Trebuchet MS" panose="020B0603020202020204" pitchFamily="34" charset="0"/>
                <a:cs typeface="Trebuchet MS" panose="020B0603020202020204" pitchFamily="34" charset="0"/>
              </a:rPr>
              <a:t>Kasvulohkon alaan kuuluvat tilapäisesti viljelemättömät alat</a:t>
            </a:r>
            <a:endParaRPr lang="fi-FI" sz="3600" dirty="0"/>
          </a:p>
        </p:txBody>
      </p:sp>
      <p:sp>
        <p:nvSpPr>
          <p:cNvPr id="3" name="Tekstin paikkamerkki 2">
            <a:extLst>
              <a:ext uri="{FF2B5EF4-FFF2-40B4-BE49-F238E27FC236}">
                <a16:creationId xmlns:a16="http://schemas.microsoft.com/office/drawing/2014/main" id="{51E4F9A3-44FB-4CE1-86D8-970A6077C447}"/>
              </a:ext>
            </a:extLst>
          </p:cNvPr>
          <p:cNvSpPr>
            <a:spLocks noGrp="1"/>
          </p:cNvSpPr>
          <p:nvPr>
            <p:ph type="body" sz="quarter" idx="22"/>
          </p:nvPr>
        </p:nvSpPr>
        <p:spPr>
          <a:xfrm>
            <a:off x="838200" y="1639019"/>
            <a:ext cx="10208342" cy="4436242"/>
          </a:xfrm>
        </p:spPr>
        <p:txBody>
          <a:bodyPr>
            <a:noAutofit/>
          </a:bodyPr>
          <a:lstStyle/>
          <a:p>
            <a:pPr>
              <a:defRPr/>
            </a:pPr>
            <a:r>
              <a:rPr lang="fi-FI" altLang="fi-FI" sz="2200" b="1" dirty="0">
                <a:latin typeface="Calibri" panose="020F0502020204030204" pitchFamily="34" charset="0"/>
                <a:ea typeface="Georgia" panose="02040502050405020303" pitchFamily="18" charset="0"/>
                <a:cs typeface="Georgia" panose="02040502050405020303" pitchFamily="18" charset="0"/>
              </a:rPr>
              <a:t>Viljelemätön –kasvikoodi poistuu </a:t>
            </a:r>
            <a:r>
              <a:rPr lang="fi-FI" altLang="fi-FI" sz="2200" dirty="0">
                <a:latin typeface="Calibri" panose="020F0502020204030204" pitchFamily="34" charset="0"/>
                <a:ea typeface="Georgia" panose="02040502050405020303" pitchFamily="18" charset="0"/>
                <a:cs typeface="Georgia" panose="02040502050405020303" pitchFamily="18" charset="0"/>
              </a:rPr>
              <a:t>– mahdollista ilmoittaa vain kesällä muutosvaiheessa</a:t>
            </a:r>
          </a:p>
          <a:p>
            <a:pPr lvl="1">
              <a:defRPr/>
            </a:pPr>
            <a:r>
              <a:rPr lang="fi-FI" altLang="fi-FI" sz="2200" b="1" dirty="0">
                <a:latin typeface="Calibri" panose="020F0502020204030204" pitchFamily="34" charset="0"/>
                <a:ea typeface="Georgia" panose="02040502050405020303" pitchFamily="18" charset="0"/>
                <a:cs typeface="Georgia" panose="02040502050405020303" pitchFamily="18" charset="0"/>
              </a:rPr>
              <a:t>Kun teet tukihakemusta, ilmoita vain viljelykelpoiset alat!</a:t>
            </a:r>
          </a:p>
          <a:p>
            <a:pPr>
              <a:defRPr/>
            </a:pPr>
            <a:r>
              <a:rPr lang="fi-FI" altLang="fi-FI" sz="2200" dirty="0">
                <a:latin typeface="Calibri" panose="020F0502020204030204" pitchFamily="34" charset="0"/>
                <a:ea typeface="Georgia" panose="02040502050405020303" pitchFamily="18" charset="0"/>
                <a:cs typeface="Georgia" panose="02040502050405020303" pitchFamily="18" charset="0"/>
              </a:rPr>
              <a:t>Kasvulohkolle ilmoitetun kasvin alaan kuuluvaksi voidaan lukea</a:t>
            </a:r>
          </a:p>
          <a:p>
            <a:pPr lvl="1">
              <a:defRPr/>
            </a:pPr>
            <a:r>
              <a:rPr lang="fi-FI" altLang="fi-FI" sz="2200" dirty="0">
                <a:latin typeface="Calibri" panose="020F0502020204030204" pitchFamily="34" charset="0"/>
                <a:ea typeface="Georgia" panose="02040502050405020303" pitchFamily="18" charset="0"/>
                <a:cs typeface="Georgia" panose="02040502050405020303" pitchFamily="18" charset="0"/>
              </a:rPr>
              <a:t>lohkolta korjatut säilörehupaalit, rehuauma ja lantapatteri (jos ei perustettu alusta), kun niitä ei ole varastoitu paikallaan useampaa vuotta.</a:t>
            </a:r>
          </a:p>
          <a:p>
            <a:pPr lvl="1">
              <a:defRPr/>
            </a:pPr>
            <a:r>
              <a:rPr lang="fi-FI" altLang="fi-FI" sz="2200" dirty="0" err="1">
                <a:latin typeface="Calibri" panose="020F0502020204030204" pitchFamily="34" charset="0"/>
                <a:ea typeface="Georgia" panose="02040502050405020303" pitchFamily="18" charset="0"/>
                <a:cs typeface="Georgia" panose="02040502050405020303" pitchFamily="18" charset="0"/>
              </a:rPr>
              <a:t>sääolojen</a:t>
            </a:r>
            <a:r>
              <a:rPr lang="fi-FI" altLang="fi-FI" sz="2200" dirty="0">
                <a:latin typeface="Calibri" panose="020F0502020204030204" pitchFamily="34" charset="0"/>
                <a:ea typeface="Georgia" panose="02040502050405020303" pitchFamily="18" charset="0"/>
                <a:cs typeface="Georgia" panose="02040502050405020303" pitchFamily="18" charset="0"/>
              </a:rPr>
              <a:t> vuoksi orastumaton kasvusto.</a:t>
            </a:r>
          </a:p>
          <a:p>
            <a:pPr lvl="1">
              <a:defRPr/>
            </a:pPr>
            <a:r>
              <a:rPr lang="fi-FI" altLang="fi-FI" sz="2200" dirty="0">
                <a:latin typeface="Calibri" panose="020F0502020204030204" pitchFamily="34" charset="0"/>
                <a:ea typeface="Georgia" panose="02040502050405020303" pitchFamily="18" charset="0"/>
                <a:cs typeface="Georgia" panose="02040502050405020303" pitchFamily="18" charset="0"/>
              </a:rPr>
              <a:t>lohkon piiri- tai sarkaojien kaivuumaat (1 vuosi)</a:t>
            </a:r>
            <a:endParaRPr lang="fi-FI" altLang="fi-FI" sz="2200" dirty="0">
              <a:latin typeface="Calibri" panose="020F0502020204030204" pitchFamily="34" charset="0"/>
            </a:endParaRPr>
          </a:p>
          <a:p>
            <a:pPr>
              <a:defRPr/>
            </a:pPr>
            <a:r>
              <a:rPr lang="fi-FI" altLang="fi-FI" sz="2200" dirty="0">
                <a:latin typeface="Calibri" panose="020F0502020204030204" pitchFamily="34" charset="0"/>
              </a:rPr>
              <a:t>Kesantoina voi ilmoittaa</a:t>
            </a:r>
          </a:p>
          <a:p>
            <a:pPr lvl="1">
              <a:defRPr/>
            </a:pPr>
            <a:r>
              <a:rPr lang="fi-FI" altLang="fi-FI" sz="2200" dirty="0">
                <a:latin typeface="Calibri" panose="020F0502020204030204" pitchFamily="34" charset="0"/>
                <a:ea typeface="Georgia" panose="02040502050405020303" pitchFamily="18" charset="0"/>
                <a:cs typeface="Georgia" panose="02040502050405020303" pitchFamily="18" charset="0"/>
              </a:rPr>
              <a:t>kylvämättä jäänyt ala (tilanteesta riippuen avo- tai sänkikesanto)</a:t>
            </a:r>
          </a:p>
          <a:p>
            <a:pPr lvl="1">
              <a:defRPr/>
            </a:pPr>
            <a:r>
              <a:rPr lang="fi-FI" altLang="fi-FI" sz="2200" dirty="0">
                <a:latin typeface="Calibri" panose="020F0502020204030204" pitchFamily="34" charset="0"/>
                <a:ea typeface="Georgia" panose="02040502050405020303" pitchFamily="18" charset="0"/>
                <a:cs typeface="Georgia" panose="02040502050405020303" pitchFamily="18" charset="0"/>
              </a:rPr>
              <a:t>peruskunnostettava ala (salaojitus yms., jos ei tehdä sadonkorjuun jälkeen)</a:t>
            </a:r>
          </a:p>
          <a:p>
            <a:pPr>
              <a:defRPr/>
            </a:pPr>
            <a:r>
              <a:rPr lang="fi-FI" altLang="fi-FI" sz="2200" dirty="0">
                <a:latin typeface="Calibri" panose="020F0502020204030204" pitchFamily="34" charset="0"/>
                <a:ea typeface="Georgia" panose="02040502050405020303" pitchFamily="18" charset="0"/>
                <a:cs typeface="Georgia" panose="02040502050405020303" pitchFamily="18" charset="0"/>
              </a:rPr>
              <a:t>Huom. myös kesannolla on hoitovaatimus</a:t>
            </a:r>
          </a:p>
        </p:txBody>
      </p:sp>
    </p:spTree>
    <p:extLst>
      <p:ext uri="{BB962C8B-B14F-4D97-AF65-F5344CB8AC3E}">
        <p14:creationId xmlns:p14="http://schemas.microsoft.com/office/powerpoint/2010/main" val="2732493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tsikko 1"/>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fi-FI" altLang="fi-FI"/>
              <a:t>Korvauskelpoisuus</a:t>
            </a:r>
          </a:p>
        </p:txBody>
      </p:sp>
      <p:sp>
        <p:nvSpPr>
          <p:cNvPr id="3" name="Alaotsikko 2"/>
          <p:cNvSpPr>
            <a:spLocks noGrp="1"/>
          </p:cNvSpPr>
          <p:nvPr>
            <p:ph type="subTitle" idx="1"/>
          </p:nvPr>
        </p:nvSpPr>
        <p:spPr/>
        <p:txBody>
          <a:bodyPr/>
          <a:lstStyle/>
          <a:p>
            <a:endParaRPr lang="fi-FI" dirty="0"/>
          </a:p>
        </p:txBody>
      </p:sp>
    </p:spTree>
    <p:extLst>
      <p:ext uri="{BB962C8B-B14F-4D97-AF65-F5344CB8AC3E}">
        <p14:creationId xmlns:p14="http://schemas.microsoft.com/office/powerpoint/2010/main" val="3991798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tsikko 1"/>
          <p:cNvSpPr>
            <a:spLocks noGrp="1" noChangeArrowheads="1"/>
          </p:cNvSpPr>
          <p:nvPr>
            <p:ph type="title"/>
          </p:nvPr>
        </p:nvSpPr>
        <p:spPr bwMode="auto">
          <a:xfrm>
            <a:off x="528638" y="103188"/>
            <a:ext cx="9756775" cy="9323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a:bodyPr>
          <a:lstStyle/>
          <a:p>
            <a:pPr eaLnBrk="1" hangingPunct="1"/>
            <a:r>
              <a:rPr lang="fi-FI" altLang="fi-FI" sz="3600" dirty="0">
                <a:latin typeface="Calibri" panose="020F0502020204030204" pitchFamily="34" charset="0"/>
                <a:ea typeface="Trebuchet MS" panose="020B0603020202020204" pitchFamily="34" charset="0"/>
                <a:cs typeface="Trebuchet MS" panose="020B0603020202020204" pitchFamily="34" charset="0"/>
              </a:rPr>
              <a:t>Mitä kuuluu perus- ja kasvulohkon alaan 1/2</a:t>
            </a:r>
          </a:p>
        </p:txBody>
      </p:sp>
      <p:sp>
        <p:nvSpPr>
          <p:cNvPr id="37891" name="Sisällön paikkamerkki 2"/>
          <p:cNvSpPr>
            <a:spLocks noGrp="1"/>
          </p:cNvSpPr>
          <p:nvPr>
            <p:ph idx="1"/>
          </p:nvPr>
        </p:nvSpPr>
        <p:spPr bwMode="auto">
          <a:xfrm>
            <a:off x="528638" y="1145754"/>
            <a:ext cx="10515600" cy="48474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1" hangingPunct="1"/>
            <a:r>
              <a:rPr lang="fi-FI" altLang="fi-FI" dirty="0">
                <a:latin typeface="Calibri" panose="020F0502020204030204" pitchFamily="34" charset="0"/>
                <a:ea typeface="Georgia" panose="02040502050405020303" pitchFamily="18" charset="0"/>
                <a:cs typeface="Georgia" panose="02040502050405020303" pitchFamily="18" charset="0"/>
              </a:rPr>
              <a:t>Ojat rajoitetusti</a:t>
            </a:r>
          </a:p>
          <a:p>
            <a:pPr lvl="1" eaLnBrk="1" hangingPunct="1"/>
            <a:r>
              <a:rPr lang="fi-FI" altLang="fi-FI" sz="2400" dirty="0">
                <a:latin typeface="Calibri" panose="020F0502020204030204" pitchFamily="34" charset="0"/>
                <a:ea typeface="Georgia" panose="02040502050405020303" pitchFamily="18" charset="0"/>
                <a:cs typeface="Georgia" panose="02040502050405020303" pitchFamily="18" charset="0"/>
              </a:rPr>
              <a:t>Pientareineen enintään 3 metriä leveät sarka- ja muut ojat, jotka eivät ole peruslohkon reunalla.</a:t>
            </a:r>
          </a:p>
          <a:p>
            <a:pPr lvl="1" eaLnBrk="1" hangingPunct="1"/>
            <a:r>
              <a:rPr lang="fi-FI" altLang="fi-FI" sz="2400" dirty="0">
                <a:latin typeface="Calibri" panose="020F0502020204030204" pitchFamily="34" charset="0"/>
                <a:ea typeface="Georgia" panose="02040502050405020303" pitchFamily="18" charset="0"/>
                <a:cs typeface="Georgia" panose="02040502050405020303" pitchFamily="18" charset="0"/>
              </a:rPr>
              <a:t>Enintään 3 metriä leveät reunaojat ojan keskikohtaan saakka, kun ojan keskikohdasta viljellyn reunaan on enintään 2 metriä.</a:t>
            </a:r>
          </a:p>
          <a:p>
            <a:pPr lvl="1" eaLnBrk="1" hangingPunct="1"/>
            <a:r>
              <a:rPr lang="fi-FI" altLang="fi-FI" sz="2400" dirty="0">
                <a:latin typeface="Calibri" panose="020F0502020204030204" pitchFamily="34" charset="0"/>
                <a:ea typeface="Georgia" panose="02040502050405020303" pitchFamily="18" charset="0"/>
                <a:cs typeface="Georgia" panose="02040502050405020303" pitchFamily="18" charset="0"/>
              </a:rPr>
              <a:t>Edellä kuvatun mukaisissa ojissa voi olla puita ja pensaita, kun ne ovat korkeintaan 1,5 metriä korkeita.</a:t>
            </a:r>
          </a:p>
          <a:p>
            <a:pPr lvl="1" eaLnBrk="1" hangingPunct="1"/>
            <a:r>
              <a:rPr lang="fi-FI" altLang="fi-FI" sz="2400" dirty="0">
                <a:latin typeface="Calibri" panose="020F0502020204030204" pitchFamily="34" charset="0"/>
                <a:ea typeface="Georgia" panose="02040502050405020303" pitchFamily="18" charset="0"/>
                <a:cs typeface="Georgia" panose="02040502050405020303" pitchFamily="18" charset="0"/>
              </a:rPr>
              <a:t>Ojan alan voi lisätä peruslohkoon, jos oja putkitettu tai riittävän kapea</a:t>
            </a:r>
          </a:p>
          <a:p>
            <a:r>
              <a:rPr lang="fi-FI" altLang="fi-FI" sz="2800" dirty="0">
                <a:latin typeface="Calibri" panose="020F0502020204030204" pitchFamily="34" charset="0"/>
                <a:ea typeface="Georgia" panose="02040502050405020303" pitchFamily="18" charset="0"/>
                <a:cs typeface="Georgia" panose="02040502050405020303" pitchFamily="18" charset="0"/>
              </a:rPr>
              <a:t>Keskimäärin enintään neljä metriä leveät monimuotoisuus- ja suojakaistat.</a:t>
            </a:r>
          </a:p>
          <a:p>
            <a:pPr lvl="1"/>
            <a:r>
              <a:rPr lang="fi-FI" altLang="fi-FI" sz="2400" dirty="0">
                <a:latin typeface="Calibri" panose="020F0502020204030204" pitchFamily="34" charset="0"/>
                <a:ea typeface="Georgia" panose="02040502050405020303" pitchFamily="18" charset="0"/>
                <a:cs typeface="Georgia" panose="02040502050405020303" pitchFamily="18" charset="0"/>
              </a:rPr>
              <a:t>Suojakaistat vesistön varrella (pakollisia).</a:t>
            </a:r>
          </a:p>
          <a:p>
            <a:pPr lvl="1"/>
            <a:r>
              <a:rPr lang="fi-FI" altLang="fi-FI" sz="2400" dirty="0">
                <a:latin typeface="Calibri" panose="020F0502020204030204" pitchFamily="34" charset="0"/>
                <a:ea typeface="Georgia" panose="02040502050405020303" pitchFamily="18" charset="0"/>
                <a:cs typeface="Georgia" panose="02040502050405020303" pitchFamily="18" charset="0"/>
              </a:rPr>
              <a:t>Monimuotoisuuskaistat peruslohkon muilla reunoilla (vapaaehtoisia)</a:t>
            </a:r>
          </a:p>
          <a:p>
            <a:r>
              <a:rPr lang="fi-FI" altLang="fi-FI" sz="2800" b="1" dirty="0">
                <a:latin typeface="Calibri" panose="020F0502020204030204" pitchFamily="34" charset="0"/>
                <a:ea typeface="Georgia" panose="02040502050405020303" pitchFamily="18" charset="0"/>
                <a:cs typeface="Georgia" panose="02040502050405020303" pitchFamily="18" charset="0"/>
              </a:rPr>
              <a:t>Valtaojien varrella ei ole enää 1 metrin piennarvaatimusta.</a:t>
            </a:r>
          </a:p>
          <a:p>
            <a:pPr eaLnBrk="1" hangingPunct="1"/>
            <a:endParaRPr lang="fi-FI" altLang="fi-FI" dirty="0">
              <a:latin typeface="Calibri" panose="020F0502020204030204" pitchFamily="34" charset="0"/>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9673229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Otsikko 1"/>
          <p:cNvSpPr>
            <a:spLocks noGrp="1" noChangeArrowheads="1"/>
          </p:cNvSpPr>
          <p:nvPr>
            <p:ph type="title"/>
          </p:nvPr>
        </p:nvSpPr>
        <p:spPr bwMode="auto">
          <a:xfrm>
            <a:off x="528638" y="365125"/>
            <a:ext cx="9756775" cy="6814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a:bodyPr>
          <a:lstStyle/>
          <a:p>
            <a:pPr eaLnBrk="1" hangingPunct="1"/>
            <a:r>
              <a:rPr lang="fi-FI" altLang="fi-FI" sz="3600" dirty="0">
                <a:latin typeface="Calibri" panose="020F0502020204030204" pitchFamily="34" charset="0"/>
                <a:ea typeface="Trebuchet MS" panose="020B0603020202020204" pitchFamily="34" charset="0"/>
                <a:cs typeface="Trebuchet MS" panose="020B0603020202020204" pitchFamily="34" charset="0"/>
              </a:rPr>
              <a:t>Mitä kuuluu perus- ja kasvulohkon alaan 2/2</a:t>
            </a:r>
          </a:p>
        </p:txBody>
      </p:sp>
      <p:sp>
        <p:nvSpPr>
          <p:cNvPr id="40963" name="Sisällön paikkamerkki 2"/>
          <p:cNvSpPr>
            <a:spLocks noGrp="1" noChangeArrowheads="1"/>
          </p:cNvSpPr>
          <p:nvPr>
            <p:ph idx="1"/>
          </p:nvPr>
        </p:nvSpPr>
        <p:spPr bwMode="auto">
          <a:xfrm>
            <a:off x="528638" y="1244906"/>
            <a:ext cx="10515600" cy="49320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468313" lvl="1" indent="-457200">
              <a:buFontTx/>
              <a:buChar char="-"/>
            </a:pPr>
            <a:r>
              <a:rPr lang="fi-FI" altLang="fi-FI" sz="2800" dirty="0">
                <a:latin typeface="Calibri" panose="020F0502020204030204" pitchFamily="34" charset="0"/>
                <a:ea typeface="Georgia" panose="02040502050405020303" pitchFamily="18" charset="0"/>
                <a:cs typeface="Georgia" panose="02040502050405020303" pitchFamily="18" charset="0"/>
              </a:rPr>
              <a:t>Entiset valtaojien metrin pientareet</a:t>
            </a:r>
          </a:p>
          <a:p>
            <a:pPr marL="1371600" lvl="2" indent="-457200">
              <a:buFontTx/>
              <a:buChar char="-"/>
            </a:pPr>
            <a:r>
              <a:rPr lang="fi-FI" altLang="fi-FI" sz="2600" dirty="0">
                <a:latin typeface="Calibri" panose="020F0502020204030204" pitchFamily="34" charset="0"/>
                <a:ea typeface="Georgia" panose="02040502050405020303" pitchFamily="18" charset="0"/>
                <a:cs typeface="Georgia" panose="02040502050405020303" pitchFamily="18" charset="0"/>
              </a:rPr>
              <a:t>Jos valtaoja on reunaoja, voidaan hyväksyä enintään 4 metriä leveä monimuotoisuuskaista, joka hyväksytään viljelykasvin alaan.</a:t>
            </a:r>
          </a:p>
          <a:p>
            <a:pPr marL="1828800" lvl="3" indent="-457200">
              <a:buFontTx/>
              <a:buChar char="-"/>
            </a:pPr>
            <a:r>
              <a:rPr lang="fi-FI" altLang="fi-FI" sz="2600" dirty="0">
                <a:latin typeface="Calibri" panose="020F0502020204030204" pitchFamily="34" charset="0"/>
                <a:ea typeface="Georgia" panose="02040502050405020303" pitchFamily="18" charset="0"/>
                <a:cs typeface="Georgia" panose="02040502050405020303" pitchFamily="18" charset="0"/>
              </a:rPr>
              <a:t>Yksi tai monivuotinen kukka- tai nurmikasvusto, ei puuvartista.</a:t>
            </a:r>
          </a:p>
          <a:p>
            <a:pPr marL="1371600" lvl="2" indent="-457200">
              <a:buFontTx/>
              <a:buChar char="-"/>
            </a:pPr>
            <a:endParaRPr lang="fi-FI" altLang="fi-FI" sz="2600" dirty="0">
              <a:latin typeface="Calibri" panose="020F0502020204030204" pitchFamily="34" charset="0"/>
              <a:ea typeface="Georgia" panose="02040502050405020303" pitchFamily="18" charset="0"/>
              <a:cs typeface="Georgia" panose="02040502050405020303" pitchFamily="18" charset="0"/>
            </a:endParaRPr>
          </a:p>
          <a:p>
            <a:pPr marL="1371600" lvl="2" indent="-457200">
              <a:buFontTx/>
              <a:buChar char="-"/>
            </a:pPr>
            <a:r>
              <a:rPr lang="fi-FI" altLang="fi-FI" sz="2600" dirty="0">
                <a:latin typeface="Calibri" panose="020F0502020204030204" pitchFamily="34" charset="0"/>
                <a:ea typeface="Georgia" panose="02040502050405020303" pitchFamily="18" charset="0"/>
                <a:cs typeface="Georgia" panose="02040502050405020303" pitchFamily="18" charset="0"/>
              </a:rPr>
              <a:t>Voidaan hyväksyä kasvulohkon alaan mikäli oja pientareineen on yhteensä enintään 3 metriä.</a:t>
            </a:r>
          </a:p>
          <a:p>
            <a:pPr marL="1371600" lvl="2" indent="-457200">
              <a:buFontTx/>
              <a:buChar char="-"/>
            </a:pPr>
            <a:endParaRPr lang="fi-FI" altLang="fi-FI" sz="2600" dirty="0">
              <a:latin typeface="Calibri" panose="020F0502020204030204" pitchFamily="34" charset="0"/>
              <a:ea typeface="Georgia" panose="02040502050405020303" pitchFamily="18" charset="0"/>
              <a:cs typeface="Georgia" panose="02040502050405020303" pitchFamily="18" charset="0"/>
            </a:endParaRPr>
          </a:p>
          <a:p>
            <a:pPr marL="1371600" lvl="2" indent="-457200">
              <a:buFontTx/>
              <a:buChar char="-"/>
            </a:pPr>
            <a:r>
              <a:rPr lang="fi-FI" altLang="fi-FI" sz="2600" dirty="0">
                <a:latin typeface="Calibri" panose="020F0502020204030204" pitchFamily="34" charset="0"/>
                <a:ea typeface="Georgia" panose="02040502050405020303" pitchFamily="18" charset="0"/>
                <a:cs typeface="Georgia" panose="02040502050405020303" pitchFamily="18" charset="0"/>
              </a:rPr>
              <a:t>Mikäli oja on pientareineen yli 3 metriä, ala täytyy poistaa peruslohkon alasta.</a:t>
            </a:r>
          </a:p>
        </p:txBody>
      </p:sp>
    </p:spTree>
    <p:extLst>
      <p:ext uri="{BB962C8B-B14F-4D97-AF65-F5344CB8AC3E}">
        <p14:creationId xmlns:p14="http://schemas.microsoft.com/office/powerpoint/2010/main" val="419603563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tsikko 1"/>
          <p:cNvSpPr>
            <a:spLocks noGrp="1" noChangeArrowheads="1"/>
          </p:cNvSpPr>
          <p:nvPr>
            <p:ph type="title"/>
          </p:nvPr>
        </p:nvSpPr>
        <p:spPr bwMode="auto">
          <a:xfrm>
            <a:off x="427038" y="465138"/>
            <a:ext cx="9798050" cy="7136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eaLnBrk="1" hangingPunct="1"/>
            <a:r>
              <a:rPr lang="fi-FI" altLang="fi-FI" dirty="0">
                <a:latin typeface="Calibri" panose="020F0502020204030204" pitchFamily="34" charset="0"/>
                <a:ea typeface="Trebuchet MS" panose="020B0603020202020204" pitchFamily="34" charset="0"/>
                <a:cs typeface="Trebuchet MS" panose="020B0603020202020204" pitchFamily="34" charset="0"/>
              </a:rPr>
              <a:t>Viljelytekniset päisteet</a:t>
            </a:r>
          </a:p>
        </p:txBody>
      </p:sp>
      <p:sp>
        <p:nvSpPr>
          <p:cNvPr id="40963" name="Sisällön paikkamerkki 2"/>
          <p:cNvSpPr>
            <a:spLocks noGrp="1" noChangeArrowheads="1"/>
          </p:cNvSpPr>
          <p:nvPr>
            <p:ph idx="1"/>
          </p:nvPr>
        </p:nvSpPr>
        <p:spPr bwMode="auto">
          <a:xfrm>
            <a:off x="528638" y="1806766"/>
            <a:ext cx="10363200" cy="413842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68313" lvl="1" indent="-457200">
              <a:spcAft>
                <a:spcPts val="600"/>
              </a:spcAft>
              <a:buFontTx/>
              <a:buChar char="-"/>
              <a:defRPr/>
            </a:pPr>
            <a:r>
              <a:rPr lang="fi-FI" sz="3200" b="1" dirty="0"/>
              <a:t>Tarkoituksenmukaiset</a:t>
            </a:r>
            <a:r>
              <a:rPr lang="fi-FI" sz="3200" dirty="0"/>
              <a:t> viljelytekniset päisteet esimerkiksi perunapelloilla.</a:t>
            </a:r>
          </a:p>
          <a:p>
            <a:pPr marL="468313" lvl="1" indent="-457200">
              <a:spcAft>
                <a:spcPts val="600"/>
              </a:spcAft>
              <a:buFontTx/>
              <a:buChar char="-"/>
              <a:defRPr/>
            </a:pPr>
            <a:r>
              <a:rPr lang="fi-FI" sz="3200" dirty="0"/>
              <a:t>Ei enää 3 metrin maksimileveyttä.</a:t>
            </a:r>
          </a:p>
          <a:p>
            <a:pPr marL="468313" lvl="1" indent="-457200">
              <a:spcAft>
                <a:spcPts val="600"/>
              </a:spcAft>
              <a:buFontTx/>
              <a:buChar char="-"/>
              <a:defRPr/>
            </a:pPr>
            <a:r>
              <a:rPr lang="fi-FI" sz="3200" dirty="0"/>
              <a:t>Tavoite, ettei tarvitsisi tehdä enää vilja yms. kasvulohkoja perunamaiden päisteisiin. </a:t>
            </a:r>
          </a:p>
          <a:p>
            <a:pPr marL="1371600" lvl="2" indent="-457200">
              <a:spcAft>
                <a:spcPts val="600"/>
              </a:spcAft>
              <a:buFontTx/>
              <a:buChar char="-"/>
              <a:defRPr/>
            </a:pPr>
            <a:r>
              <a:rPr lang="fi-FI" sz="3200" dirty="0"/>
              <a:t>Viljoihin viljelykiertovaatimus.</a:t>
            </a:r>
          </a:p>
          <a:p>
            <a:pPr lvl="1" eaLnBrk="1" hangingPunct="1">
              <a:defRPr/>
            </a:pPr>
            <a:endParaRPr lang="fi-FI" altLang="fi-FI" dirty="0">
              <a:latin typeface="Calibri" panose="020F0502020204030204" pitchFamily="34" charset="0"/>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39480838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ctrTitle"/>
          </p:nvPr>
        </p:nvSpPr>
        <p:spPr bwMode="auto">
          <a:xfrm>
            <a:off x="5255046" y="2343042"/>
            <a:ext cx="5790893" cy="11023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rmAutofit fontScale="90000"/>
          </a:bodyPr>
          <a:lstStyle/>
          <a:p>
            <a:pPr eaLnBrk="1" hangingPunct="1"/>
            <a:r>
              <a:rPr lang="en-US" altLang="fi-FI" dirty="0" err="1"/>
              <a:t>Peltotukihaku</a:t>
            </a:r>
            <a:r>
              <a:rPr lang="en-US" altLang="fi-FI" dirty="0"/>
              <a:t> </a:t>
            </a:r>
            <a:r>
              <a:rPr lang="en-US" altLang="fi-FI" dirty="0" err="1"/>
              <a:t>Vipu-palvelussa</a:t>
            </a:r>
            <a:r>
              <a:rPr lang="en-US" altLang="fi-FI" dirty="0"/>
              <a:t> 2025</a:t>
            </a:r>
          </a:p>
        </p:txBody>
      </p:sp>
      <p:sp>
        <p:nvSpPr>
          <p:cNvPr id="2" name="Alaotsikko 1"/>
          <p:cNvSpPr>
            <a:spLocks noGrp="1"/>
          </p:cNvSpPr>
          <p:nvPr>
            <p:ph type="subTitle" idx="1"/>
          </p:nvPr>
        </p:nvSpPr>
        <p:spPr/>
        <p:txBody>
          <a:bodyPr/>
          <a:lstStyle/>
          <a:p>
            <a:endParaRPr lang="fi-FI"/>
          </a:p>
        </p:txBody>
      </p:sp>
    </p:spTree>
    <p:extLst>
      <p:ext uri="{BB962C8B-B14F-4D97-AF65-F5344CB8AC3E}">
        <p14:creationId xmlns:p14="http://schemas.microsoft.com/office/powerpoint/2010/main" val="2869178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EA9AEE-BCC4-42FB-A9BA-346E9CDC1BA3}"/>
              </a:ext>
            </a:extLst>
          </p:cNvPr>
          <p:cNvSpPr>
            <a:spLocks noGrp="1"/>
          </p:cNvSpPr>
          <p:nvPr>
            <p:ph type="title"/>
          </p:nvPr>
        </p:nvSpPr>
        <p:spPr>
          <a:xfrm>
            <a:off x="838199" y="782739"/>
            <a:ext cx="10151853" cy="785813"/>
          </a:xfrm>
        </p:spPr>
        <p:txBody>
          <a:bodyPr>
            <a:normAutofit/>
          </a:bodyPr>
          <a:lstStyle/>
          <a:p>
            <a:r>
              <a:rPr lang="fi-FI" sz="3600" dirty="0"/>
              <a:t>Peltotukien haku - esitäyttö</a:t>
            </a:r>
          </a:p>
        </p:txBody>
      </p:sp>
      <p:sp>
        <p:nvSpPr>
          <p:cNvPr id="3" name="Tekstin paikkamerkki 2">
            <a:extLst>
              <a:ext uri="{FF2B5EF4-FFF2-40B4-BE49-F238E27FC236}">
                <a16:creationId xmlns:a16="http://schemas.microsoft.com/office/drawing/2014/main" id="{51E4F9A3-44FB-4CE1-86D8-970A6077C447}"/>
              </a:ext>
            </a:extLst>
          </p:cNvPr>
          <p:cNvSpPr>
            <a:spLocks noGrp="1"/>
          </p:cNvSpPr>
          <p:nvPr>
            <p:ph type="body" sz="quarter" idx="22"/>
          </p:nvPr>
        </p:nvSpPr>
        <p:spPr>
          <a:xfrm>
            <a:off x="838200" y="1568553"/>
            <a:ext cx="5769077" cy="4114180"/>
          </a:xfrm>
        </p:spPr>
        <p:txBody>
          <a:bodyPr>
            <a:normAutofit fontScale="92500" lnSpcReduction="10000"/>
          </a:bodyPr>
          <a:lstStyle/>
          <a:p>
            <a:pPr>
              <a:spcBef>
                <a:spcPts val="0"/>
              </a:spcBef>
              <a:spcAft>
                <a:spcPts val="600"/>
              </a:spcAft>
            </a:pPr>
            <a:r>
              <a:rPr lang="fi-FI" sz="2800" dirty="0"/>
              <a:t>Vaihtoehdot esitäytölle:</a:t>
            </a:r>
          </a:p>
          <a:p>
            <a:pPr marL="914400" lvl="1" indent="-457200">
              <a:spcBef>
                <a:spcPts val="0"/>
              </a:spcBef>
              <a:spcAft>
                <a:spcPts val="600"/>
              </a:spcAft>
              <a:buFont typeface="+mj-lt"/>
              <a:buAutoNum type="arabicPeriod"/>
            </a:pPr>
            <a:r>
              <a:rPr lang="fi-FI" sz="2800" dirty="0"/>
              <a:t>Pelkät peruslohkot, ilman kasvulohkoja.</a:t>
            </a:r>
          </a:p>
          <a:p>
            <a:pPr marL="914400" lvl="1" indent="-457200">
              <a:spcBef>
                <a:spcPts val="0"/>
              </a:spcBef>
              <a:spcAft>
                <a:spcPts val="600"/>
              </a:spcAft>
              <a:buFont typeface="+mj-lt"/>
              <a:buAutoNum type="arabicPeriod"/>
            </a:pPr>
            <a:r>
              <a:rPr lang="fi-FI" sz="2800" dirty="0"/>
              <a:t>Viime vuoden tiedot</a:t>
            </a:r>
          </a:p>
          <a:p>
            <a:pPr marL="914400" lvl="1" indent="-457200">
              <a:spcBef>
                <a:spcPts val="0"/>
              </a:spcBef>
              <a:spcAft>
                <a:spcPts val="600"/>
              </a:spcAft>
              <a:buFont typeface="+mj-lt"/>
              <a:buAutoNum type="arabicPeriod"/>
            </a:pPr>
            <a:r>
              <a:rPr lang="fi-FI" sz="2800" dirty="0"/>
              <a:t>Esitäyttö viljelysuunnitteluohjelmiston (VSO) tiedoilla.</a:t>
            </a:r>
          </a:p>
          <a:p>
            <a:pPr lvl="2">
              <a:spcBef>
                <a:spcPts val="0"/>
              </a:spcBef>
              <a:spcAft>
                <a:spcPts val="600"/>
              </a:spcAft>
            </a:pPr>
            <a:r>
              <a:rPr lang="fi-FI" sz="2400" dirty="0"/>
              <a:t>Varmista että </a:t>
            </a:r>
            <a:r>
              <a:rPr lang="fi-FI" sz="2400" dirty="0" err="1"/>
              <a:t>VSO:ssa</a:t>
            </a:r>
            <a:r>
              <a:rPr lang="fi-FI" sz="2400" dirty="0"/>
              <a:t> on ajantasaiset peruslohkot.</a:t>
            </a:r>
          </a:p>
          <a:p>
            <a:pPr lvl="2">
              <a:spcBef>
                <a:spcPts val="0"/>
              </a:spcBef>
              <a:spcAft>
                <a:spcPts val="600"/>
              </a:spcAft>
            </a:pPr>
            <a:r>
              <a:rPr lang="fi-FI" sz="2400" dirty="0"/>
              <a:t>Huomioi esitäytön jälkeen annettavat </a:t>
            </a:r>
            <a:r>
              <a:rPr lang="fi-FI" sz="2400" dirty="0" err="1"/>
              <a:t>Vipun</a:t>
            </a:r>
            <a:r>
              <a:rPr lang="fi-FI" sz="2400" dirty="0"/>
              <a:t> huomautukset.</a:t>
            </a:r>
          </a:p>
        </p:txBody>
      </p:sp>
      <p:pic>
        <p:nvPicPr>
          <p:cNvPr id="4" name="Kuva 3">
            <a:extLst>
              <a:ext uri="{FF2B5EF4-FFF2-40B4-BE49-F238E27FC236}">
                <a16:creationId xmlns:a16="http://schemas.microsoft.com/office/drawing/2014/main" id="{E3F242DE-3CE5-4090-A806-C3E430EFA5BA}"/>
              </a:ext>
            </a:extLst>
          </p:cNvPr>
          <p:cNvPicPr>
            <a:picLocks noChangeAspect="1"/>
          </p:cNvPicPr>
          <p:nvPr/>
        </p:nvPicPr>
        <p:blipFill>
          <a:blip r:embed="rId2"/>
          <a:stretch>
            <a:fillRect/>
          </a:stretch>
        </p:blipFill>
        <p:spPr>
          <a:xfrm>
            <a:off x="6725264" y="2092200"/>
            <a:ext cx="4940709" cy="2583039"/>
          </a:xfrm>
          <a:prstGeom prst="rect">
            <a:avLst/>
          </a:prstGeom>
        </p:spPr>
      </p:pic>
    </p:spTree>
    <p:extLst>
      <p:ext uri="{BB962C8B-B14F-4D97-AF65-F5344CB8AC3E}">
        <p14:creationId xmlns:p14="http://schemas.microsoft.com/office/powerpoint/2010/main" val="3088503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1255922" y="1322024"/>
            <a:ext cx="9259677" cy="4660135"/>
          </a:xfrm>
        </p:spPr>
        <p:txBody>
          <a:bodyPr/>
          <a:lstStyle/>
          <a:p>
            <a:pPr marL="0" indent="0" eaLnBrk="1" hangingPunct="1">
              <a:buFont typeface="Arial" panose="020B0604020202020204" pitchFamily="34" charset="0"/>
              <a:buNone/>
              <a:defRPr/>
            </a:pPr>
            <a:r>
              <a:rPr lang="fi-FI" sz="2400" dirty="0"/>
              <a:t>Korvauskelpoisuuden vaihto - vain omien peruslohkojen välillä</a:t>
            </a:r>
          </a:p>
          <a:p>
            <a:pPr lvl="1">
              <a:defRPr/>
            </a:pPr>
            <a:r>
              <a:rPr lang="fi-FI" sz="2400" dirty="0"/>
              <a:t>Lohkoilla oltava sama maankäyttölaji</a:t>
            </a:r>
          </a:p>
          <a:p>
            <a:pPr lvl="1">
              <a:defRPr/>
            </a:pPr>
            <a:r>
              <a:rPr lang="fi-FI" sz="2400" dirty="0"/>
              <a:t>Vaihdettava ala yhteensä vähintään 0,2 hehtaaria, korvauskelpoinen ala saa pienentyä</a:t>
            </a:r>
          </a:p>
          <a:p>
            <a:pPr lvl="1">
              <a:defRPr/>
            </a:pPr>
            <a:r>
              <a:rPr lang="fi-FI" sz="2400" dirty="0"/>
              <a:t>Lohkoa, jolle vaihdetaan ei koske nurmivaatimus (= raivattu 31.12.2022 jälkeen)</a:t>
            </a:r>
          </a:p>
          <a:p>
            <a:pPr lvl="1">
              <a:defRPr/>
            </a:pPr>
            <a:r>
              <a:rPr lang="fi-FI" sz="2400" dirty="0"/>
              <a:t>Saa siirtää vain lohkolta, jolla ollut hyväksyttyjä kasvulohkoja edellisenä vuonna (ei todettu tai ilmoitettu viljelemättömäksi)</a:t>
            </a:r>
          </a:p>
          <a:p>
            <a:pPr eaLnBrk="1" hangingPunct="1">
              <a:defRPr/>
            </a:pPr>
            <a:r>
              <a:rPr lang="fi-FI" sz="2400" dirty="0"/>
              <a:t>Ei saa vaihtaa takaisin lohkolle, jolta se on vaihdettu pois </a:t>
            </a:r>
          </a:p>
          <a:p>
            <a:pPr lvl="1">
              <a:defRPr/>
            </a:pPr>
            <a:r>
              <a:rPr lang="fi-FI" sz="2400" dirty="0"/>
              <a:t>ennen ei-tuotannollista investointia</a:t>
            </a:r>
          </a:p>
          <a:p>
            <a:pPr lvl="1">
              <a:defRPr/>
            </a:pPr>
            <a:r>
              <a:rPr lang="fi-FI" sz="2400" dirty="0"/>
              <a:t>ennen kosteikoksi ennallistamista</a:t>
            </a:r>
          </a:p>
          <a:p>
            <a:pPr lvl="1">
              <a:defRPr/>
            </a:pPr>
            <a:r>
              <a:rPr lang="fi-FI" sz="2400" dirty="0"/>
              <a:t>ennen tuettua metsitystä</a:t>
            </a:r>
          </a:p>
          <a:p>
            <a:pPr lvl="1" eaLnBrk="1" hangingPunct="1">
              <a:defRPr/>
            </a:pPr>
            <a:endParaRPr lang="fi-FI" dirty="0"/>
          </a:p>
          <a:p>
            <a:pPr eaLnBrk="1" hangingPunct="1">
              <a:defRPr/>
            </a:pPr>
            <a:endParaRPr lang="fi-FI" dirty="0"/>
          </a:p>
        </p:txBody>
      </p:sp>
      <p:sp>
        <p:nvSpPr>
          <p:cNvPr id="28674" name="Otsikko 1"/>
          <p:cNvSpPr>
            <a:spLocks noGrp="1" noChangeArrowheads="1"/>
          </p:cNvSpPr>
          <p:nvPr>
            <p:ph type="title" idx="4294967295"/>
          </p:nvPr>
        </p:nvSpPr>
        <p:spPr bwMode="auto">
          <a:xfrm>
            <a:off x="2699132" y="374573"/>
            <a:ext cx="5614605" cy="694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eaLnBrk="1" hangingPunct="1"/>
            <a:endParaRPr lang="fi-FI" altLang="fi-FI" dirty="0">
              <a:latin typeface="Calibri" panose="020F0502020204030204" pitchFamily="34" charset="0"/>
              <a:ea typeface="Trebuchet MS" panose="020B0603020202020204" pitchFamily="34" charset="0"/>
              <a:cs typeface="Trebuchet MS" panose="020B0603020202020204" pitchFamily="34" charset="0"/>
            </a:endParaRPr>
          </a:p>
        </p:txBody>
      </p:sp>
      <p:pic>
        <p:nvPicPr>
          <p:cNvPr id="2" name="Kuva 1">
            <a:extLst>
              <a:ext uri="{FF2B5EF4-FFF2-40B4-BE49-F238E27FC236}">
                <a16:creationId xmlns:a16="http://schemas.microsoft.com/office/drawing/2014/main" id="{F6B68740-AA9B-43BB-805D-E1A01E70240B}"/>
              </a:ext>
            </a:extLst>
          </p:cNvPr>
          <p:cNvPicPr>
            <a:picLocks noChangeAspect="1"/>
          </p:cNvPicPr>
          <p:nvPr/>
        </p:nvPicPr>
        <p:blipFill>
          <a:blip r:embed="rId2"/>
          <a:stretch>
            <a:fillRect/>
          </a:stretch>
        </p:blipFill>
        <p:spPr>
          <a:xfrm>
            <a:off x="764586" y="560439"/>
            <a:ext cx="10662828" cy="5407765"/>
          </a:xfrm>
          <a:prstGeom prst="rect">
            <a:avLst/>
          </a:prstGeom>
        </p:spPr>
      </p:pic>
    </p:spTree>
    <p:extLst>
      <p:ext uri="{BB962C8B-B14F-4D97-AF65-F5344CB8AC3E}">
        <p14:creationId xmlns:p14="http://schemas.microsoft.com/office/powerpoint/2010/main" val="223544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Otsikko 1">
            <a:extLst>
              <a:ext uri="{FF2B5EF4-FFF2-40B4-BE49-F238E27FC236}">
                <a16:creationId xmlns:a16="http://schemas.microsoft.com/office/drawing/2014/main" id="{7D8A5578-A5C0-CE05-8457-05038AF21EF3}"/>
              </a:ext>
            </a:extLst>
          </p:cNvPr>
          <p:cNvSpPr>
            <a:spLocks noGrp="1" noChangeArrowheads="1"/>
          </p:cNvSpPr>
          <p:nvPr>
            <p:ph type="title"/>
          </p:nvPr>
        </p:nvSpPr>
        <p:spPr bwMode="auto">
          <a:xfrm>
            <a:off x="0" y="1588"/>
            <a:ext cx="9756775" cy="1325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fi-FI" altLang="fi-FI">
                <a:latin typeface="Calibri" panose="020F0502020204030204" pitchFamily="34" charset="0"/>
                <a:ea typeface="Trebuchet MS" panose="020B0603020202020204" pitchFamily="34" charset="0"/>
                <a:cs typeface="Trebuchet MS" panose="020B0603020202020204" pitchFamily="34" charset="0"/>
              </a:rPr>
              <a:t>Kasvulohkojen kohdistaminen</a:t>
            </a:r>
          </a:p>
        </p:txBody>
      </p:sp>
      <p:pic>
        <p:nvPicPr>
          <p:cNvPr id="89091" name="Kuva 3">
            <a:extLst>
              <a:ext uri="{FF2B5EF4-FFF2-40B4-BE49-F238E27FC236}">
                <a16:creationId xmlns:a16="http://schemas.microsoft.com/office/drawing/2014/main" id="{83533968-D5DE-E21B-94C5-F257921D5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239838"/>
            <a:ext cx="10801350"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uora nuoliyhdysviiva 8">
            <a:extLst>
              <a:ext uri="{FF2B5EF4-FFF2-40B4-BE49-F238E27FC236}">
                <a16:creationId xmlns:a16="http://schemas.microsoft.com/office/drawing/2014/main" id="{FAFAF868-9898-4CBC-95AC-47B8DF19B9EF}"/>
              </a:ext>
            </a:extLst>
          </p:cNvPr>
          <p:cNvCxnSpPr>
            <a:cxnSpLocks/>
          </p:cNvCxnSpPr>
          <p:nvPr/>
        </p:nvCxnSpPr>
        <p:spPr>
          <a:xfrm flipV="1">
            <a:off x="2667000" y="2324100"/>
            <a:ext cx="3351213" cy="119221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uora nuoliyhdysviiva 9">
            <a:extLst>
              <a:ext uri="{FF2B5EF4-FFF2-40B4-BE49-F238E27FC236}">
                <a16:creationId xmlns:a16="http://schemas.microsoft.com/office/drawing/2014/main" id="{4F589C38-BD27-48DB-BE14-5F72FB9B6716}"/>
              </a:ext>
            </a:extLst>
          </p:cNvPr>
          <p:cNvCxnSpPr>
            <a:cxnSpLocks/>
          </p:cNvCxnSpPr>
          <p:nvPr/>
        </p:nvCxnSpPr>
        <p:spPr>
          <a:xfrm flipV="1">
            <a:off x="2663825" y="2832100"/>
            <a:ext cx="3354388" cy="11938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uora nuoliyhdysviiva 11">
            <a:extLst>
              <a:ext uri="{FF2B5EF4-FFF2-40B4-BE49-F238E27FC236}">
                <a16:creationId xmlns:a16="http://schemas.microsoft.com/office/drawing/2014/main" id="{03373208-B535-450D-A46B-9C6029238DE2}"/>
              </a:ext>
            </a:extLst>
          </p:cNvPr>
          <p:cNvCxnSpPr>
            <a:cxnSpLocks/>
          </p:cNvCxnSpPr>
          <p:nvPr/>
        </p:nvCxnSpPr>
        <p:spPr>
          <a:xfrm flipV="1">
            <a:off x="2667000" y="3614738"/>
            <a:ext cx="2679700" cy="8255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uora nuoliyhdysviiva 15">
            <a:extLst>
              <a:ext uri="{FF2B5EF4-FFF2-40B4-BE49-F238E27FC236}">
                <a16:creationId xmlns:a16="http://schemas.microsoft.com/office/drawing/2014/main" id="{A94B5D0C-532B-492C-BBFC-4519E99579BE}"/>
              </a:ext>
            </a:extLst>
          </p:cNvPr>
          <p:cNvCxnSpPr>
            <a:cxnSpLocks/>
          </p:cNvCxnSpPr>
          <p:nvPr/>
        </p:nvCxnSpPr>
        <p:spPr>
          <a:xfrm flipV="1">
            <a:off x="2667000" y="4356100"/>
            <a:ext cx="4438650" cy="55562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Otsikko 1">
            <a:extLst>
              <a:ext uri="{FF2B5EF4-FFF2-40B4-BE49-F238E27FC236}">
                <a16:creationId xmlns:a16="http://schemas.microsoft.com/office/drawing/2014/main" id="{9893EEDA-41D5-4F8B-E52C-B63422F82FAD}"/>
              </a:ext>
            </a:extLst>
          </p:cNvPr>
          <p:cNvSpPr>
            <a:spLocks noGrp="1" noChangeArrowheads="1"/>
          </p:cNvSpPr>
          <p:nvPr>
            <p:ph type="title"/>
          </p:nvPr>
        </p:nvSpPr>
        <p:spPr bwMode="auto">
          <a:xfrm>
            <a:off x="0" y="1588"/>
            <a:ext cx="9756775" cy="1325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fi-FI" altLang="fi-FI">
                <a:latin typeface="Calibri" panose="020F0502020204030204" pitchFamily="34" charset="0"/>
                <a:ea typeface="Trebuchet MS" panose="020B0603020202020204" pitchFamily="34" charset="0"/>
                <a:cs typeface="Trebuchet MS" panose="020B0603020202020204" pitchFamily="34" charset="0"/>
              </a:rPr>
              <a:t>Kasvulohkojen kasvitiedot</a:t>
            </a:r>
          </a:p>
        </p:txBody>
      </p:sp>
      <p:sp>
        <p:nvSpPr>
          <p:cNvPr id="91139" name="Sisällön paikkamerkki 2">
            <a:extLst>
              <a:ext uri="{FF2B5EF4-FFF2-40B4-BE49-F238E27FC236}">
                <a16:creationId xmlns:a16="http://schemas.microsoft.com/office/drawing/2014/main" id="{E3B38A7B-DCDB-D3CE-EC27-2CB3062F6E4D}"/>
              </a:ext>
            </a:extLst>
          </p:cNvPr>
          <p:cNvSpPr>
            <a:spLocks noGrp="1" noChangeArrowheads="1"/>
          </p:cNvSpPr>
          <p:nvPr>
            <p:ph idx="1"/>
          </p:nvPr>
        </p:nvSpPr>
        <p:spPr bwMode="auto">
          <a:xfrm>
            <a:off x="0" y="1528763"/>
            <a:ext cx="5845175"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fi-FI" altLang="fi-FI">
              <a:latin typeface="Calibri" panose="020F0502020204030204" pitchFamily="34" charset="0"/>
              <a:ea typeface="Georgia" panose="02040502050405020303" pitchFamily="18" charset="0"/>
              <a:cs typeface="Georgia" panose="02040502050405020303" pitchFamily="18" charset="0"/>
            </a:endParaRPr>
          </a:p>
        </p:txBody>
      </p:sp>
      <p:pic>
        <p:nvPicPr>
          <p:cNvPr id="91140" name="Kuva 5">
            <a:extLst>
              <a:ext uri="{FF2B5EF4-FFF2-40B4-BE49-F238E27FC236}">
                <a16:creationId xmlns:a16="http://schemas.microsoft.com/office/drawing/2014/main" id="{E4BBE633-8BAB-F0F6-0D9D-A9DAC2909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 y="1196975"/>
            <a:ext cx="10799763"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tsikko 1"/>
          <p:cNvSpPr>
            <a:spLocks noGrp="1" noChangeArrowheads="1"/>
          </p:cNvSpPr>
          <p:nvPr>
            <p:ph type="title"/>
          </p:nvPr>
        </p:nvSpPr>
        <p:spPr bwMode="auto">
          <a:xfrm>
            <a:off x="528638" y="365125"/>
            <a:ext cx="9756775"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fi-FI" altLang="fi-FI">
                <a:latin typeface="Calibri" panose="020F0502020204030204" pitchFamily="34" charset="0"/>
                <a:ea typeface="Trebuchet MS" panose="020B0603020202020204" pitchFamily="34" charset="0"/>
                <a:cs typeface="Trebuchet MS" panose="020B0603020202020204" pitchFamily="34" charset="0"/>
              </a:rPr>
              <a:t>Hakijan tiedot -välilehti</a:t>
            </a:r>
          </a:p>
        </p:txBody>
      </p:sp>
      <p:sp>
        <p:nvSpPr>
          <p:cNvPr id="35843" name="Sisällön paikkamerkki 2"/>
          <p:cNvSpPr>
            <a:spLocks noGrp="1" noChangeArrowheads="1"/>
          </p:cNvSpPr>
          <p:nvPr>
            <p:ph idx="1"/>
          </p:nvPr>
        </p:nvSpPr>
        <p:spPr bwMode="auto">
          <a:xfrm>
            <a:off x="528638" y="1690688"/>
            <a:ext cx="5567362" cy="4894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i-FI" altLang="fi-FI">
                <a:solidFill>
                  <a:srgbClr val="343841"/>
                </a:solidFill>
                <a:latin typeface="Roboto" pitchFamily="2" charset="0"/>
                <a:ea typeface="Georgia" panose="02040502050405020303" pitchFamily="18" charset="0"/>
                <a:cs typeface="Georgia" panose="02040502050405020303" pitchFamily="18" charset="0"/>
              </a:rPr>
              <a:t>Y-tunnus kysytään kaikilta tuenhakijoilta </a:t>
            </a:r>
          </a:p>
          <a:p>
            <a:r>
              <a:rPr lang="fi-FI" altLang="fi-FI">
                <a:solidFill>
                  <a:srgbClr val="343841"/>
                </a:solidFill>
                <a:latin typeface="Roboto" pitchFamily="2" charset="0"/>
                <a:ea typeface="Georgia" panose="02040502050405020303" pitchFamily="18" charset="0"/>
                <a:cs typeface="Georgia" panose="02040502050405020303" pitchFamily="18" charset="0"/>
              </a:rPr>
              <a:t>Jos y-tunnusta ei ole, valitaan vaihtoehto "ei y-tunnusta”</a:t>
            </a:r>
          </a:p>
          <a:p>
            <a:r>
              <a:rPr lang="fi-FI" altLang="fi-FI">
                <a:solidFill>
                  <a:srgbClr val="343841"/>
                </a:solidFill>
                <a:latin typeface="Roboto" pitchFamily="2" charset="0"/>
                <a:ea typeface="Georgia" panose="02040502050405020303" pitchFamily="18" charset="0"/>
                <a:cs typeface="Georgia" panose="02040502050405020303" pitchFamily="18" charset="0"/>
              </a:rPr>
              <a:t>Kaikkien hakijoiden on myös otettava kantaa myös aktiiviviljelijä tarkisteisiin.</a:t>
            </a:r>
          </a:p>
          <a:p>
            <a:pPr lvl="1"/>
            <a:r>
              <a:rPr lang="fi-FI" altLang="fi-FI" sz="2600">
                <a:solidFill>
                  <a:srgbClr val="343841"/>
                </a:solidFill>
                <a:latin typeface="Roboto" pitchFamily="2" charset="0"/>
                <a:ea typeface="Georgia" panose="02040502050405020303" pitchFamily="18" charset="0"/>
                <a:cs typeface="Georgia" panose="02040502050405020303" pitchFamily="18" charset="0"/>
              </a:rPr>
              <a:t>Tuenhakijan päätoimiala</a:t>
            </a:r>
          </a:p>
          <a:p>
            <a:pPr lvl="1"/>
            <a:r>
              <a:rPr lang="fi-FI" altLang="fi-FI" sz="2600">
                <a:solidFill>
                  <a:srgbClr val="343841"/>
                </a:solidFill>
                <a:latin typeface="Roboto" pitchFamily="2" charset="0"/>
                <a:ea typeface="Georgia" panose="02040502050405020303" pitchFamily="18" charset="0"/>
                <a:cs typeface="Georgia" panose="02040502050405020303" pitchFamily="18" charset="0"/>
              </a:rPr>
              <a:t>Tuenhakija on ALV-velvollinen alkutuottaja</a:t>
            </a:r>
            <a:endParaRPr lang="fi-FI" altLang="fi-FI" sz="2600">
              <a:latin typeface="Calibri" panose="020F0502020204030204" pitchFamily="34" charset="0"/>
              <a:ea typeface="Georgia" panose="02040502050405020303" pitchFamily="18" charset="0"/>
              <a:cs typeface="Georgia" panose="02040502050405020303" pitchFamily="18" charset="0"/>
            </a:endParaRPr>
          </a:p>
        </p:txBody>
      </p:sp>
      <p:pic>
        <p:nvPicPr>
          <p:cNvPr id="3" name="Kuva 2"/>
          <p:cNvPicPr>
            <a:picLocks noChangeAspect="1"/>
          </p:cNvPicPr>
          <p:nvPr/>
        </p:nvPicPr>
        <p:blipFill>
          <a:blip r:embed="rId3"/>
          <a:stretch>
            <a:fillRect/>
          </a:stretch>
        </p:blipFill>
        <p:spPr>
          <a:xfrm>
            <a:off x="6096000" y="1690688"/>
            <a:ext cx="5961062" cy="4141787"/>
          </a:xfrm>
          <a:prstGeom prst="rect">
            <a:avLst/>
          </a:prstGeom>
          <a:ln>
            <a:noFill/>
          </a:ln>
          <a:effectLst>
            <a:outerShdw blurRad="190500" algn="tl" rotWithShape="0">
              <a:srgbClr val="000000">
                <a:alpha val="70000"/>
              </a:srgbClr>
            </a:outerShdw>
          </a:effectLst>
        </p:spPr>
      </p:pic>
      <p:sp>
        <p:nvSpPr>
          <p:cNvPr id="5" name="Suorakulmio 4"/>
          <p:cNvSpPr/>
          <p:nvPr/>
        </p:nvSpPr>
        <p:spPr>
          <a:xfrm rot="20657761">
            <a:off x="9328623" y="4602298"/>
            <a:ext cx="2613216" cy="338554"/>
          </a:xfrm>
          <a:prstGeom prst="rect">
            <a:avLst/>
          </a:prstGeom>
          <a:noFill/>
        </p:spPr>
        <p:txBody>
          <a:bodyPr>
            <a:spAutoFit/>
          </a:bodyPr>
          <a:lstStyle/>
          <a:p>
            <a:pPr algn="ctr">
              <a:defRPr/>
            </a:pPr>
            <a:r>
              <a:rPr lang="fi-FI" sz="1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Luonnos</a:t>
            </a:r>
          </a:p>
        </p:txBody>
      </p:sp>
    </p:spTree>
    <p:extLst>
      <p:ext uri="{BB962C8B-B14F-4D97-AF65-F5344CB8AC3E}">
        <p14:creationId xmlns:p14="http://schemas.microsoft.com/office/powerpoint/2010/main" val="79954900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tsikko 1"/>
          <p:cNvSpPr>
            <a:spLocks noGrp="1" noChangeArrowheads="1"/>
          </p:cNvSpPr>
          <p:nvPr>
            <p:ph type="title"/>
          </p:nvPr>
        </p:nvSpPr>
        <p:spPr bwMode="auto">
          <a:xfrm>
            <a:off x="528638" y="365125"/>
            <a:ext cx="9756775" cy="6632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fi-FI" altLang="fi-FI" dirty="0">
                <a:latin typeface="Calibri" panose="020F0502020204030204" pitchFamily="34" charset="0"/>
                <a:ea typeface="Trebuchet MS" panose="020B0603020202020204" pitchFamily="34" charset="0"/>
                <a:cs typeface="Trebuchet MS" panose="020B0603020202020204" pitchFamily="34" charset="0"/>
              </a:rPr>
              <a:t>Haettavat tuet -välilehti</a:t>
            </a:r>
          </a:p>
        </p:txBody>
      </p:sp>
      <p:sp>
        <p:nvSpPr>
          <p:cNvPr id="31747" name="Sisällön paikkamerkki 5"/>
          <p:cNvSpPr>
            <a:spLocks noGrp="1" noChangeArrowheads="1"/>
          </p:cNvSpPr>
          <p:nvPr>
            <p:ph idx="1"/>
          </p:nvPr>
        </p:nvSpPr>
        <p:spPr bwMode="auto">
          <a:xfrm>
            <a:off x="293688" y="1690688"/>
            <a:ext cx="4029075" cy="4476750"/>
          </a:xfrm>
        </p:spPr>
        <p:txBody>
          <a:bodyPr vert="horz" wrap="square" lIns="91440" tIns="45720" rIns="91440" bIns="45720" numCol="1" anchor="t" anchorCtr="0" compatLnSpc="1">
            <a:prstTxWarp prst="textNoShape">
              <a:avLst/>
            </a:prstTxWarp>
          </a:bodyPr>
          <a:lstStyle/>
          <a:p>
            <a:pPr>
              <a:defRPr/>
            </a:pPr>
            <a:r>
              <a:rPr lang="fi-FI" altLang="fi-FI" dirty="0">
                <a:latin typeface="Calibri" panose="020F0502020204030204" pitchFamily="34" charset="0"/>
                <a:ea typeface="Georgia" panose="02040502050405020303" pitchFamily="18" charset="0"/>
                <a:cs typeface="Georgia" panose="02040502050405020303" pitchFamily="18" charset="0"/>
              </a:rPr>
              <a:t>MANNER-SUOMI</a:t>
            </a:r>
          </a:p>
          <a:p>
            <a:pPr>
              <a:defRPr/>
            </a:pPr>
            <a:r>
              <a:rPr lang="fi-FI" altLang="fi-FI" dirty="0">
                <a:latin typeface="Calibri" panose="020F0502020204030204" pitchFamily="34" charset="0"/>
                <a:ea typeface="Georgia" panose="02040502050405020303" pitchFamily="18" charset="0"/>
                <a:cs typeface="Georgia" panose="02040502050405020303" pitchFamily="18" charset="0"/>
              </a:rPr>
              <a:t>Ensimmäinen vaihe on hakea tukea</a:t>
            </a:r>
          </a:p>
          <a:p>
            <a:pPr>
              <a:defRPr/>
            </a:pPr>
            <a:r>
              <a:rPr lang="fi-FI" altLang="fi-FI" dirty="0">
                <a:latin typeface="Calibri" panose="020F0502020204030204" pitchFamily="34" charset="0"/>
                <a:ea typeface="Georgia" panose="02040502050405020303" pitchFamily="18" charset="0"/>
                <a:cs typeface="Georgia" panose="02040502050405020303" pitchFamily="18" charset="0"/>
              </a:rPr>
              <a:t>Jos valittuun tukeen tai korvaukseen liittyy lisävalintoja tai kysymyksiä, tulevat ne näkyville valinnan jälkeen</a:t>
            </a:r>
          </a:p>
          <a:p>
            <a:pPr>
              <a:defRPr/>
            </a:pPr>
            <a:r>
              <a:rPr lang="fi-FI" altLang="fi-FI" dirty="0">
                <a:latin typeface="Calibri" panose="020F0502020204030204" pitchFamily="34" charset="0"/>
                <a:ea typeface="Georgia" panose="02040502050405020303" pitchFamily="18" charset="0"/>
                <a:cs typeface="Georgia" panose="02040502050405020303" pitchFamily="18" charset="0"/>
              </a:rPr>
              <a:t>Muista myös luonnonhaittakorvaus</a:t>
            </a:r>
          </a:p>
          <a:p>
            <a:pPr marL="0" indent="0">
              <a:buFont typeface="Arial" panose="020B0604020202020204" pitchFamily="34" charset="0"/>
              <a:buNone/>
              <a:defRPr/>
            </a:pPr>
            <a:endParaRPr lang="fi-FI" altLang="fi-FI" dirty="0">
              <a:latin typeface="Calibri" panose="020F0502020204030204" pitchFamily="34" charset="0"/>
              <a:ea typeface="Georgia" panose="02040502050405020303" pitchFamily="18" charset="0"/>
              <a:cs typeface="Georgia" panose="02040502050405020303" pitchFamily="18" charset="0"/>
            </a:endParaRPr>
          </a:p>
        </p:txBody>
      </p:sp>
      <p:pic>
        <p:nvPicPr>
          <p:cNvPr id="3" name="Kuva 2"/>
          <p:cNvPicPr>
            <a:picLocks noChangeAspect="1"/>
          </p:cNvPicPr>
          <p:nvPr/>
        </p:nvPicPr>
        <p:blipFill>
          <a:blip r:embed="rId3"/>
          <a:stretch>
            <a:fillRect/>
          </a:stretch>
        </p:blipFill>
        <p:spPr>
          <a:xfrm>
            <a:off x="4672261" y="1493261"/>
            <a:ext cx="7008813" cy="4292600"/>
          </a:xfrm>
          <a:prstGeom prst="rect">
            <a:avLst/>
          </a:prstGeom>
          <a:ln>
            <a:noFill/>
          </a:ln>
          <a:effectLst>
            <a:outerShdw blurRad="190500" algn="tl" rotWithShape="0">
              <a:srgbClr val="000000">
                <a:alpha val="70000"/>
              </a:srgbClr>
            </a:outerShdw>
          </a:effectLst>
        </p:spPr>
      </p:pic>
      <p:sp>
        <p:nvSpPr>
          <p:cNvPr id="5" name="Suorakulmio 4"/>
          <p:cNvSpPr/>
          <p:nvPr/>
        </p:nvSpPr>
        <p:spPr>
          <a:xfrm rot="20657761">
            <a:off x="8253742" y="4322834"/>
            <a:ext cx="2613216" cy="400110"/>
          </a:xfrm>
          <a:prstGeom prst="rect">
            <a:avLst/>
          </a:prstGeom>
          <a:noFill/>
        </p:spPr>
        <p:txBody>
          <a:bodyPr>
            <a:spAutoFit/>
          </a:bodyPr>
          <a:lstStyle/>
          <a:p>
            <a:pPr algn="ctr">
              <a:defRPr/>
            </a:pPr>
            <a:r>
              <a:rPr lang="fi-FI" sz="2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Luonnos</a:t>
            </a:r>
          </a:p>
        </p:txBody>
      </p:sp>
      <p:pic>
        <p:nvPicPr>
          <p:cNvPr id="4" name="Kuva 3" descr="Suurenna">
            <a:extLst>
              <a:ext uri="{FF2B5EF4-FFF2-40B4-BE49-F238E27FC236}">
                <a16:creationId xmlns:a16="http://schemas.microsoft.com/office/drawing/2014/main" id="{54DC1CED-0642-4019-8801-8EF88ADD18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76429" y="4450339"/>
            <a:ext cx="914400" cy="914400"/>
          </a:xfrm>
          <a:prstGeom prst="rect">
            <a:avLst/>
          </a:prstGeom>
        </p:spPr>
      </p:pic>
    </p:spTree>
    <p:extLst>
      <p:ext uri="{BB962C8B-B14F-4D97-AF65-F5344CB8AC3E}">
        <p14:creationId xmlns:p14="http://schemas.microsoft.com/office/powerpoint/2010/main" val="29163481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tsikko 1"/>
          <p:cNvSpPr>
            <a:spLocks noGrp="1" noChangeArrowheads="1"/>
          </p:cNvSpPr>
          <p:nvPr>
            <p:ph type="title" idx="4294967295"/>
          </p:nvPr>
        </p:nvSpPr>
        <p:spPr bwMode="auto">
          <a:xfrm>
            <a:off x="1120878" y="365125"/>
            <a:ext cx="8635898" cy="7035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a:bodyPr>
          <a:lstStyle/>
          <a:p>
            <a:pPr eaLnBrk="1" hangingPunct="1"/>
            <a:r>
              <a:rPr lang="fi-FI" altLang="fi-FI" sz="3600" dirty="0">
                <a:latin typeface="Calibri" panose="020F0502020204030204" pitchFamily="34" charset="0"/>
                <a:ea typeface="Trebuchet MS" panose="020B0603020202020204" pitchFamily="34" charset="0"/>
                <a:cs typeface="Trebuchet MS" panose="020B0603020202020204" pitchFamily="34" charset="0"/>
              </a:rPr>
              <a:t>Korvauskelpoisuus</a:t>
            </a:r>
          </a:p>
        </p:txBody>
      </p:sp>
      <p:sp>
        <p:nvSpPr>
          <p:cNvPr id="26627" name="Sisällön paikkamerkki 2"/>
          <p:cNvSpPr>
            <a:spLocks noGrp="1" noChangeArrowheads="1"/>
          </p:cNvSpPr>
          <p:nvPr>
            <p:ph idx="4294967295"/>
          </p:nvPr>
        </p:nvSpPr>
        <p:spPr bwMode="auto">
          <a:xfrm>
            <a:off x="991518" y="1167788"/>
            <a:ext cx="9524082" cy="4759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a:lnSpc>
                <a:spcPct val="100000"/>
              </a:lnSpc>
            </a:pPr>
            <a:r>
              <a:rPr lang="fi-FI" altLang="fi-FI" sz="2300" dirty="0">
                <a:latin typeface="Calibri" panose="020F0502020204030204" pitchFamily="34" charset="0"/>
                <a:ea typeface="Georgia" panose="02040502050405020303" pitchFamily="18" charset="0"/>
                <a:cs typeface="Georgia" panose="02040502050405020303" pitchFamily="18" charset="0"/>
              </a:rPr>
              <a:t>Vuoden 2025 haussa on mahdollista</a:t>
            </a:r>
          </a:p>
          <a:p>
            <a:pPr lvl="1">
              <a:lnSpc>
                <a:spcPct val="100000"/>
              </a:lnSpc>
            </a:pPr>
            <a:r>
              <a:rPr lang="fi-FI" altLang="fi-FI" sz="2300" dirty="0">
                <a:latin typeface="Calibri" panose="020F0502020204030204" pitchFamily="34" charset="0"/>
                <a:ea typeface="Georgia" panose="02040502050405020303" pitchFamily="18" charset="0"/>
                <a:cs typeface="Georgia" panose="02040502050405020303" pitchFamily="18" charset="0"/>
              </a:rPr>
              <a:t>Hakea korvauskelpoisuutta tilusjärjestelyssä hallintaan tulleelle alalle. </a:t>
            </a:r>
          </a:p>
          <a:p>
            <a:pPr lvl="1">
              <a:lnSpc>
                <a:spcPct val="100000"/>
              </a:lnSpc>
            </a:pPr>
            <a:r>
              <a:rPr lang="fi-FI" altLang="fi-FI" sz="2300" dirty="0">
                <a:latin typeface="Calibri" panose="020F0502020204030204" pitchFamily="34" charset="0"/>
                <a:ea typeface="Georgia" panose="02040502050405020303" pitchFamily="18" charset="0"/>
                <a:cs typeface="Georgia" panose="02040502050405020303" pitchFamily="18" charset="0"/>
              </a:rPr>
              <a:t>Tehdä lohkon muotoa parantavat korjauksia.</a:t>
            </a:r>
          </a:p>
          <a:p>
            <a:pPr lvl="1">
              <a:lnSpc>
                <a:spcPct val="100000"/>
              </a:lnSpc>
            </a:pPr>
            <a:r>
              <a:rPr lang="fi-FI" altLang="fi-FI" sz="2300" dirty="0">
                <a:latin typeface="Calibri" panose="020F0502020204030204" pitchFamily="34" charset="0"/>
                <a:ea typeface="Georgia" panose="02040502050405020303" pitchFamily="18" charset="0"/>
                <a:cs typeface="Georgia" panose="02040502050405020303" pitchFamily="18" charset="0"/>
              </a:rPr>
              <a:t>Saada korvauskelpoisuus takaisin, jos se on poistunut 2024.</a:t>
            </a:r>
          </a:p>
          <a:p>
            <a:pPr>
              <a:lnSpc>
                <a:spcPct val="110000"/>
              </a:lnSpc>
              <a:spcAft>
                <a:spcPts val="1000"/>
              </a:spcAft>
            </a:pPr>
            <a:r>
              <a:rPr lang="fi-FI" altLang="fi-FI" sz="2300" dirty="0">
                <a:latin typeface="Calibri" panose="020F0502020204030204" pitchFamily="34" charset="0"/>
                <a:ea typeface="Georgia" panose="02040502050405020303" pitchFamily="18" charset="0"/>
                <a:cs typeface="Georgia" panose="02040502050405020303" pitchFamily="18" charset="0"/>
              </a:rPr>
              <a:t>Korvauskelpoisuuden vaihdot ovat mahdollisia ainoastaan omien peruslohkojen välillä.</a:t>
            </a:r>
          </a:p>
          <a:p>
            <a:pPr>
              <a:lnSpc>
                <a:spcPct val="100000"/>
              </a:lnSpc>
            </a:pPr>
            <a:r>
              <a:rPr lang="fi-FI" altLang="fi-FI" sz="2300" dirty="0">
                <a:latin typeface="Calibri" panose="020F0502020204030204" pitchFamily="34" charset="0"/>
                <a:ea typeface="Georgia" panose="02040502050405020303" pitchFamily="18" charset="0"/>
                <a:cs typeface="Georgia" panose="02040502050405020303" pitchFamily="18" charset="0"/>
              </a:rPr>
              <a:t>ELY-keskuksen sisällä on hyväksytty korvauskelpoiseksi uusia lohkoja yhtä paljon kuin korvauskelpoinen ala on pienentynyt vuodesta 2023 vuoteen 2024.</a:t>
            </a:r>
          </a:p>
          <a:p>
            <a:pPr lvl="1">
              <a:lnSpc>
                <a:spcPct val="100000"/>
              </a:lnSpc>
            </a:pPr>
            <a:r>
              <a:rPr lang="fi-FI" altLang="fi-FI" sz="2300" dirty="0">
                <a:latin typeface="Calibri" panose="020F0502020204030204" pitchFamily="34" charset="0"/>
                <a:ea typeface="Georgia" panose="02040502050405020303" pitchFamily="18" charset="0"/>
                <a:cs typeface="Georgia" panose="02040502050405020303" pitchFamily="18" charset="0"/>
              </a:rPr>
              <a:t>Pisimpään korvauskelvottomina ilmoitetut ensimmäisinä.</a:t>
            </a:r>
          </a:p>
          <a:p>
            <a:pPr lvl="1">
              <a:lnSpc>
                <a:spcPct val="100000"/>
              </a:lnSpc>
            </a:pPr>
            <a:r>
              <a:rPr lang="fi-FI" altLang="fi-FI" sz="2300" dirty="0">
                <a:latin typeface="Calibri" panose="020F0502020204030204" pitchFamily="34" charset="0"/>
                <a:ea typeface="Georgia" panose="02040502050405020303" pitchFamily="18" charset="0"/>
                <a:cs typeface="Georgia" panose="02040502050405020303" pitchFamily="18" charset="0"/>
              </a:rPr>
              <a:t>Lohkoa ei saa koskea ehdollisuuden vaatimus pysyvästä nurmikasvustosta (raivattu 2022 jälkeen).</a:t>
            </a:r>
          </a:p>
          <a:p>
            <a:pPr lvl="1">
              <a:lnSpc>
                <a:spcPct val="100000"/>
              </a:lnSpc>
            </a:pPr>
            <a:r>
              <a:rPr lang="fi-FI" altLang="fi-FI" sz="2300" dirty="0">
                <a:latin typeface="Calibri" panose="020F0502020204030204" pitchFamily="34" charset="0"/>
                <a:ea typeface="Georgia" panose="02040502050405020303" pitchFamily="18" charset="0"/>
                <a:cs typeface="Georgia" panose="02040502050405020303" pitchFamily="18" charset="0"/>
              </a:rPr>
              <a:t>Jaettu noin 4 500 hehtaaria, kunta on yhteydessä asianomaisiin tuenhakijoihin.</a:t>
            </a:r>
          </a:p>
          <a:p>
            <a:pPr lvl="1">
              <a:lnSpc>
                <a:spcPct val="100000"/>
              </a:lnSpc>
            </a:pPr>
            <a:r>
              <a:rPr lang="fi-FI" altLang="fi-FI" sz="2300" dirty="0">
                <a:latin typeface="Calibri" panose="020F0502020204030204" pitchFamily="34" charset="0"/>
                <a:ea typeface="Georgia" panose="02040502050405020303" pitchFamily="18" charset="0"/>
                <a:cs typeface="Georgia" panose="02040502050405020303" pitchFamily="18" charset="0"/>
              </a:rPr>
              <a:t>Keskimäärin pitänyt olla ilmoitettuna yli 18 vuotta.</a:t>
            </a:r>
          </a:p>
          <a:p>
            <a:pPr marL="457200" lvl="1" indent="0" eaLnBrk="1" hangingPunct="1">
              <a:buNone/>
            </a:pPr>
            <a:endParaRPr lang="fi-FI" altLang="fi-FI" dirty="0">
              <a:latin typeface="Calibri" panose="020F0502020204030204" pitchFamily="34" charset="0"/>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1667256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Otsikko 1"/>
          <p:cNvSpPr>
            <a:spLocks noGrp="1" noChangeArrowheads="1"/>
          </p:cNvSpPr>
          <p:nvPr>
            <p:ph type="title"/>
          </p:nvPr>
        </p:nvSpPr>
        <p:spPr bwMode="auto">
          <a:xfrm>
            <a:off x="528638" y="365125"/>
            <a:ext cx="9756775" cy="9789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fi-FI" altLang="fi-FI" dirty="0">
                <a:latin typeface="Calibri" panose="020F0502020204030204" pitchFamily="34" charset="0"/>
                <a:ea typeface="Trebuchet MS" panose="020B0603020202020204" pitchFamily="34" charset="0"/>
                <a:cs typeface="Trebuchet MS" panose="020B0603020202020204" pitchFamily="34" charset="0"/>
              </a:rPr>
              <a:t>Vipuneuvoja-välilehti</a:t>
            </a:r>
          </a:p>
        </p:txBody>
      </p:sp>
      <p:sp>
        <p:nvSpPr>
          <p:cNvPr id="3" name="Sisällön paikkamerkki 2"/>
          <p:cNvSpPr>
            <a:spLocks noGrp="1"/>
          </p:cNvSpPr>
          <p:nvPr>
            <p:ph idx="1"/>
          </p:nvPr>
        </p:nvSpPr>
        <p:spPr>
          <a:xfrm>
            <a:off x="528638" y="1506683"/>
            <a:ext cx="10779125" cy="4457700"/>
          </a:xfrm>
        </p:spPr>
        <p:txBody>
          <a:bodyPr>
            <a:normAutofit/>
          </a:bodyPr>
          <a:lstStyle/>
          <a:p>
            <a:pPr>
              <a:spcAft>
                <a:spcPts val="600"/>
              </a:spcAft>
            </a:pPr>
            <a:r>
              <a:rPr lang="fi-FI" sz="3200" dirty="0"/>
              <a:t>Vipuneuvoja-välilehdellä on pakko käydä, ennen kuin lähetys-välilehti aktivoituu</a:t>
            </a:r>
          </a:p>
          <a:p>
            <a:pPr>
              <a:spcAft>
                <a:spcPts val="600"/>
              </a:spcAft>
            </a:pPr>
            <a:r>
              <a:rPr lang="fi-FI" sz="3200" dirty="0"/>
              <a:t>Vipuneuvojan nykyiset ja uudet tarkisteet tuodaan lähempänä tukihakua Ruokaviraston verkkosivuille.</a:t>
            </a:r>
          </a:p>
          <a:p>
            <a:pPr lvl="1">
              <a:spcAft>
                <a:spcPts val="600"/>
              </a:spcAft>
            </a:pPr>
            <a:r>
              <a:rPr lang="fi-FI" sz="3200" dirty="0">
                <a:hlinkClick r:id="rId3"/>
              </a:rPr>
              <a:t>ruokavirasto.fi/tuet/maatalous/vipu/vipuneuvoja/</a:t>
            </a:r>
            <a:r>
              <a:rPr lang="fi-FI" sz="3200" dirty="0"/>
              <a:t>  </a:t>
            </a:r>
          </a:p>
          <a:p>
            <a:r>
              <a:rPr lang="fi-FI" sz="3200" dirty="0"/>
              <a:t>Vipuneuvoja avustaa viljelykierron ja viljelyn monipuolistamisen tarkastelussa</a:t>
            </a:r>
            <a:endParaRPr lang="fi-FI" altLang="fi-FI" sz="2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2931214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Otsikko 1"/>
          <p:cNvSpPr>
            <a:spLocks noGrp="1" noChangeArrowheads="1"/>
          </p:cNvSpPr>
          <p:nvPr>
            <p:ph type="title"/>
          </p:nvPr>
        </p:nvSpPr>
        <p:spPr bwMode="auto">
          <a:xfrm>
            <a:off x="528638" y="155806"/>
            <a:ext cx="9756775" cy="8687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fi-FI" altLang="fi-FI" dirty="0">
                <a:latin typeface="Calibri" panose="020F0502020204030204" pitchFamily="34" charset="0"/>
                <a:ea typeface="Trebuchet MS" panose="020B0603020202020204" pitchFamily="34" charset="0"/>
                <a:cs typeface="Trebuchet MS" panose="020B0603020202020204" pitchFamily="34" charset="0"/>
              </a:rPr>
              <a:t>Vipuneuvojan huomautus</a:t>
            </a:r>
          </a:p>
        </p:txBody>
      </p:sp>
      <p:sp>
        <p:nvSpPr>
          <p:cNvPr id="54275" name="Sisällön paikkamerkki 2"/>
          <p:cNvSpPr>
            <a:spLocks noGrp="1" noChangeArrowheads="1"/>
          </p:cNvSpPr>
          <p:nvPr>
            <p:ph idx="1"/>
          </p:nvPr>
        </p:nvSpPr>
        <p:spPr bwMode="auto">
          <a:xfrm>
            <a:off x="528638" y="1134737"/>
            <a:ext cx="11106150" cy="2403801"/>
          </a:xfrm>
        </p:spPr>
        <p:txBody>
          <a:bodyPr vert="horz" wrap="square" lIns="91440" tIns="45720" rIns="91440" bIns="45720" numCol="1" anchor="t" anchorCtr="0" compatLnSpc="1">
            <a:prstTxWarp prst="textNoShape">
              <a:avLst/>
            </a:prstTxWarp>
          </a:bodyPr>
          <a:lstStyle/>
          <a:p>
            <a:pPr>
              <a:defRPr/>
            </a:pPr>
            <a:r>
              <a:rPr lang="fi-FI" altLang="fi-FI" dirty="0">
                <a:latin typeface="Calibri" panose="020F0502020204030204" pitchFamily="34" charset="0"/>
                <a:ea typeface="Georgia" panose="02040502050405020303" pitchFamily="18" charset="0"/>
                <a:cs typeface="Georgia" panose="02040502050405020303" pitchFamily="18" charset="0"/>
              </a:rPr>
              <a:t>Vipuneuvojassa näytetään huomautuksia sen mukaan, jos tukihakemuksella esiintyy ristiriitaisuuksia</a:t>
            </a:r>
          </a:p>
          <a:p>
            <a:pPr>
              <a:defRPr/>
            </a:pPr>
            <a:r>
              <a:rPr lang="fi-FI" altLang="fi-FI" dirty="0">
                <a:latin typeface="Calibri" panose="020F0502020204030204" pitchFamily="34" charset="0"/>
                <a:ea typeface="Georgia" panose="02040502050405020303" pitchFamily="18" charset="0"/>
                <a:cs typeface="Georgia" panose="02040502050405020303" pitchFamily="18" charset="0"/>
              </a:rPr>
              <a:t>Osa huomautuksista estää tukihakemuksen lähettämisen ja osa on lähetyksen sallivia, mutta sellaisia, jotka kuitenkin kannattaa korjata</a:t>
            </a:r>
          </a:p>
          <a:p>
            <a:pPr marL="0" indent="0">
              <a:buFont typeface="Arial" panose="020B0604020202020204" pitchFamily="34" charset="0"/>
              <a:buNone/>
              <a:defRPr/>
            </a:pPr>
            <a:endParaRPr lang="fi-FI" altLang="fi-FI" dirty="0">
              <a:latin typeface="Calibri" panose="020F0502020204030204" pitchFamily="34" charset="0"/>
              <a:ea typeface="Georgia" panose="02040502050405020303" pitchFamily="18" charset="0"/>
              <a:cs typeface="Georgia" panose="02040502050405020303" pitchFamily="18" charset="0"/>
            </a:endParaRPr>
          </a:p>
        </p:txBody>
      </p:sp>
      <p:pic>
        <p:nvPicPr>
          <p:cNvPr id="6" name="Kuva 5"/>
          <p:cNvPicPr>
            <a:picLocks noChangeAspect="1"/>
          </p:cNvPicPr>
          <p:nvPr/>
        </p:nvPicPr>
        <p:blipFill>
          <a:blip r:embed="rId3"/>
          <a:stretch>
            <a:fillRect/>
          </a:stretch>
        </p:blipFill>
        <p:spPr>
          <a:xfrm>
            <a:off x="396875" y="3097864"/>
            <a:ext cx="11369675" cy="2976562"/>
          </a:xfrm>
          <a:prstGeom prst="rect">
            <a:avLst/>
          </a:prstGeom>
          <a:ln>
            <a:noFill/>
          </a:ln>
          <a:effectLst>
            <a:outerShdw blurRad="190500" algn="tl" rotWithShape="0">
              <a:srgbClr val="000000">
                <a:alpha val="70000"/>
              </a:srgbClr>
            </a:outerShdw>
          </a:effectLst>
        </p:spPr>
      </p:pic>
      <p:sp>
        <p:nvSpPr>
          <p:cNvPr id="5" name="Suorakulmio 4"/>
          <p:cNvSpPr/>
          <p:nvPr/>
        </p:nvSpPr>
        <p:spPr>
          <a:xfrm rot="20657761">
            <a:off x="8522821" y="3775763"/>
            <a:ext cx="2613216" cy="369332"/>
          </a:xfrm>
          <a:prstGeom prst="rect">
            <a:avLst/>
          </a:prstGeom>
          <a:noFill/>
        </p:spPr>
        <p:txBody>
          <a:bodyPr>
            <a:spAutoFit/>
          </a:bodyPr>
          <a:lstStyle/>
          <a:p>
            <a:pPr algn="ctr">
              <a:defRPr/>
            </a:pPr>
            <a:r>
              <a:rPr lang="fi-FI"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Luonnos</a:t>
            </a:r>
          </a:p>
        </p:txBody>
      </p:sp>
    </p:spTree>
    <p:extLst>
      <p:ext uri="{BB962C8B-B14F-4D97-AF65-F5344CB8AC3E}">
        <p14:creationId xmlns:p14="http://schemas.microsoft.com/office/powerpoint/2010/main" val="105497361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Otsikko 1"/>
          <p:cNvSpPr>
            <a:spLocks noGrp="1" noChangeArrowheads="1"/>
          </p:cNvSpPr>
          <p:nvPr>
            <p:ph type="title"/>
          </p:nvPr>
        </p:nvSpPr>
        <p:spPr bwMode="auto">
          <a:xfrm>
            <a:off x="528638" y="365125"/>
            <a:ext cx="9756775"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fi-FI" altLang="fi-FI" dirty="0">
                <a:latin typeface="Calibri" panose="020F0502020204030204" pitchFamily="34" charset="0"/>
                <a:ea typeface="Trebuchet MS" panose="020B0603020202020204" pitchFamily="34" charset="0"/>
                <a:cs typeface="Trebuchet MS" panose="020B0603020202020204" pitchFamily="34" charset="0"/>
              </a:rPr>
              <a:t>Lopuksi</a:t>
            </a:r>
          </a:p>
        </p:txBody>
      </p:sp>
      <p:sp>
        <p:nvSpPr>
          <p:cNvPr id="58371" name="Sisällön paikkamerkki 2"/>
          <p:cNvSpPr>
            <a:spLocks noGrp="1" noChangeArrowheads="1"/>
          </p:cNvSpPr>
          <p:nvPr>
            <p:ph idx="1"/>
          </p:nvPr>
        </p:nvSpPr>
        <p:spPr bwMode="auto">
          <a:xfrm>
            <a:off x="528638" y="1825625"/>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pPr>
            <a:r>
              <a:rPr lang="fi-FI" altLang="fi-FI" dirty="0">
                <a:latin typeface="Calibri" panose="020F0502020204030204" pitchFamily="34" charset="0"/>
                <a:ea typeface="Georgia" panose="02040502050405020303" pitchFamily="18" charset="0"/>
                <a:cs typeface="Georgia" panose="02040502050405020303" pitchFamily="18" charset="0"/>
              </a:rPr>
              <a:t>Perehdy ensin tukiehtoihin ja tee vasta sen jälkeen tukihakemus </a:t>
            </a:r>
            <a:r>
              <a:rPr lang="fi-FI" altLang="fi-FI" dirty="0" err="1">
                <a:latin typeface="Calibri" panose="020F0502020204030204" pitchFamily="34" charset="0"/>
                <a:ea typeface="Georgia" panose="02040502050405020303" pitchFamily="18" charset="0"/>
                <a:cs typeface="Georgia" panose="02040502050405020303" pitchFamily="18" charset="0"/>
              </a:rPr>
              <a:t>Vipussa</a:t>
            </a:r>
            <a:r>
              <a:rPr lang="fi-FI" altLang="fi-FI" dirty="0">
                <a:latin typeface="Calibri" panose="020F0502020204030204" pitchFamily="34" charset="0"/>
                <a:ea typeface="Georgia" panose="02040502050405020303" pitchFamily="18" charset="0"/>
                <a:cs typeface="Georgia" panose="02040502050405020303" pitchFamily="18" charset="0"/>
              </a:rPr>
              <a:t>!</a:t>
            </a:r>
          </a:p>
          <a:p>
            <a:pPr>
              <a:spcAft>
                <a:spcPts val="600"/>
              </a:spcAft>
            </a:pPr>
            <a:r>
              <a:rPr lang="fi-FI" altLang="fi-FI" dirty="0">
                <a:latin typeface="Calibri" panose="020F0502020204030204" pitchFamily="34" charset="0"/>
                <a:ea typeface="Georgia" panose="02040502050405020303" pitchFamily="18" charset="0"/>
                <a:cs typeface="Georgia" panose="02040502050405020303" pitchFamily="18" charset="0"/>
              </a:rPr>
              <a:t>Kiinnitä erityistä huomiota kasvulohkojen sijaintiin! Tarvittaessa voit käyttää hyväksesi edellisen vuoden kasvulohkojen karttatasoa.</a:t>
            </a:r>
          </a:p>
          <a:p>
            <a:pPr>
              <a:spcAft>
                <a:spcPts val="600"/>
              </a:spcAft>
            </a:pPr>
            <a:r>
              <a:rPr lang="fi-FI" altLang="fi-FI" dirty="0">
                <a:latin typeface="Calibri" panose="020F0502020204030204" pitchFamily="34" charset="0"/>
                <a:ea typeface="Georgia" panose="02040502050405020303" pitchFamily="18" charset="0"/>
                <a:cs typeface="Georgia" panose="02040502050405020303" pitchFamily="18" charset="0"/>
              </a:rPr>
              <a:t>Tukihakemuksen tekeminen on jouhevaa, kun olet ennakkoon valmistautunut!</a:t>
            </a:r>
          </a:p>
          <a:p>
            <a:pPr>
              <a:spcAft>
                <a:spcPts val="600"/>
              </a:spcAft>
            </a:pPr>
            <a:r>
              <a:rPr lang="fi-FI" altLang="fi-FI" dirty="0">
                <a:latin typeface="Calibri" panose="020F0502020204030204" pitchFamily="34" charset="0"/>
                <a:ea typeface="Georgia" panose="02040502050405020303" pitchFamily="18" charset="0"/>
                <a:cs typeface="Georgia" panose="02040502050405020303" pitchFamily="18" charset="0"/>
              </a:rPr>
              <a:t>Älä jätä hakemuksen tekoa viimeisiin päiviin!</a:t>
            </a:r>
          </a:p>
        </p:txBody>
      </p:sp>
    </p:spTree>
    <p:extLst>
      <p:ext uri="{BB962C8B-B14F-4D97-AF65-F5344CB8AC3E}">
        <p14:creationId xmlns:p14="http://schemas.microsoft.com/office/powerpoint/2010/main" val="175157296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ctrTitle"/>
          </p:nvPr>
        </p:nvSpPr>
        <p:spPr/>
        <p:txBody>
          <a:bodyPr/>
          <a:lstStyle/>
          <a:p>
            <a:r>
              <a:rPr lang="fi-FI" dirty="0"/>
              <a:t>Kiitos!</a:t>
            </a:r>
          </a:p>
        </p:txBody>
      </p:sp>
      <p:sp>
        <p:nvSpPr>
          <p:cNvPr id="5" name="Alaotsikko 4"/>
          <p:cNvSpPr>
            <a:spLocks noGrp="1"/>
          </p:cNvSpPr>
          <p:nvPr>
            <p:ph type="subTitle" idx="1"/>
          </p:nvPr>
        </p:nvSpPr>
        <p:spPr/>
        <p:txBody>
          <a:bodyPr/>
          <a:lstStyle/>
          <a:p>
            <a:endParaRPr lang="fi-FI"/>
          </a:p>
        </p:txBody>
      </p:sp>
    </p:spTree>
    <p:extLst>
      <p:ext uri="{BB962C8B-B14F-4D97-AF65-F5344CB8AC3E}">
        <p14:creationId xmlns:p14="http://schemas.microsoft.com/office/powerpoint/2010/main" val="1205547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tsikko 1"/>
          <p:cNvSpPr>
            <a:spLocks noGrp="1" noChangeArrowheads="1"/>
          </p:cNvSpPr>
          <p:nvPr>
            <p:ph type="title" idx="4294967295"/>
          </p:nvPr>
        </p:nvSpPr>
        <p:spPr bwMode="auto">
          <a:xfrm>
            <a:off x="1032387" y="210889"/>
            <a:ext cx="8482017" cy="8246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Autofit/>
          </a:bodyPr>
          <a:lstStyle/>
          <a:p>
            <a:pPr algn="ctr" eaLnBrk="1" hangingPunct="1"/>
            <a:r>
              <a:rPr lang="fi-FI" altLang="fi-FI" sz="3600" dirty="0">
                <a:latin typeface="Calibri" panose="020F0502020204030204" pitchFamily="34" charset="0"/>
                <a:ea typeface="Trebuchet MS" panose="020B0603020202020204" pitchFamily="34" charset="0"/>
                <a:cs typeface="Trebuchet MS" panose="020B0603020202020204" pitchFamily="34" charset="0"/>
              </a:rPr>
              <a:t>Lohkon muotoa parantavat rajakorjaukset</a:t>
            </a:r>
          </a:p>
        </p:txBody>
      </p:sp>
      <p:sp>
        <p:nvSpPr>
          <p:cNvPr id="3" name="Sisällön paikkamerkki 2"/>
          <p:cNvSpPr>
            <a:spLocks noGrp="1"/>
          </p:cNvSpPr>
          <p:nvPr>
            <p:ph idx="4294967295"/>
          </p:nvPr>
        </p:nvSpPr>
        <p:spPr>
          <a:xfrm>
            <a:off x="925417" y="1123720"/>
            <a:ext cx="10366871" cy="4957591"/>
          </a:xfrm>
        </p:spPr>
        <p:txBody>
          <a:bodyPr>
            <a:normAutofit/>
          </a:bodyPr>
          <a:lstStyle/>
          <a:p>
            <a:pPr marL="0" indent="0" eaLnBrk="1" hangingPunct="1">
              <a:spcAft>
                <a:spcPts val="600"/>
              </a:spcAft>
              <a:buFont typeface="Arial" panose="020B0604020202020204" pitchFamily="34" charset="0"/>
              <a:buNone/>
              <a:defRPr/>
            </a:pPr>
            <a:r>
              <a:rPr lang="fi-FI" sz="2400" dirty="0"/>
              <a:t>Pienten alojen lisäykset korvauskelpoiseen peltolohkoon</a:t>
            </a:r>
          </a:p>
          <a:p>
            <a:pPr lvl="1">
              <a:spcAft>
                <a:spcPts val="600"/>
              </a:spcAft>
              <a:defRPr/>
            </a:pPr>
            <a:r>
              <a:rPr lang="fi-FI" sz="2400" dirty="0"/>
              <a:t>Vain viljelyesteiden poistot ja muut lohkon muotoa parantavat muutokset</a:t>
            </a:r>
          </a:p>
          <a:p>
            <a:pPr lvl="1">
              <a:spcAft>
                <a:spcPts val="600"/>
              </a:spcAft>
              <a:defRPr/>
            </a:pPr>
            <a:r>
              <a:rPr lang="fi-FI" sz="2400" b="1" dirty="0"/>
              <a:t>Lisäys voi olla enintään 5 % korvauskelpoisen lohkon pinta-alasta, kuitenkin enintään 0,5 ha</a:t>
            </a:r>
            <a:endParaRPr lang="fi-FI" sz="2400" dirty="0"/>
          </a:p>
          <a:p>
            <a:pPr>
              <a:lnSpc>
                <a:spcPct val="100000"/>
              </a:lnSpc>
            </a:pPr>
            <a:r>
              <a:rPr lang="fi-FI" sz="2400" b="1" dirty="0"/>
              <a:t>Noudata pinta-alarajoitetta. Perusta ylittävästä alasta erillinen peruslohko.</a:t>
            </a:r>
          </a:p>
          <a:p>
            <a:pPr marL="534988">
              <a:lnSpc>
                <a:spcPct val="100000"/>
              </a:lnSpc>
              <a:buFont typeface="Wingdings" panose="05000000000000000000" pitchFamily="2" charset="2"/>
              <a:buChar char="è"/>
            </a:pPr>
            <a:r>
              <a:rPr lang="fi-FI" sz="2400" dirty="0"/>
              <a:t> Jos ilmoitat yli rajoitteen, hallinto perustaa koko lisätystä alasta erillisen peruslohkon.</a:t>
            </a:r>
          </a:p>
          <a:p>
            <a:pPr marL="534988">
              <a:lnSpc>
                <a:spcPct val="100000"/>
              </a:lnSpc>
              <a:buFont typeface="Wingdings" panose="05000000000000000000" pitchFamily="2" charset="2"/>
              <a:buChar char="è"/>
            </a:pPr>
            <a:r>
              <a:rPr lang="fi-FI" sz="2400" dirty="0"/>
              <a:t> Jos ala ei ollut viljelykelpoista 31.12.2022, yli menevää alaa koskee myös nurmivaatimus.</a:t>
            </a:r>
          </a:p>
        </p:txBody>
      </p:sp>
    </p:spTree>
    <p:extLst>
      <p:ext uri="{BB962C8B-B14F-4D97-AF65-F5344CB8AC3E}">
        <p14:creationId xmlns:p14="http://schemas.microsoft.com/office/powerpoint/2010/main" val="3761817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tsikko 1"/>
          <p:cNvSpPr>
            <a:spLocks noGrp="1" noChangeArrowheads="1"/>
          </p:cNvSpPr>
          <p:nvPr>
            <p:ph type="title"/>
          </p:nvPr>
        </p:nvSpPr>
        <p:spPr bwMode="auto">
          <a:xfrm>
            <a:off x="1542361" y="365126"/>
            <a:ext cx="8743052" cy="925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fi-FI" altLang="fi-FI" dirty="0">
                <a:latin typeface="Calibri" panose="020F0502020204030204" pitchFamily="34" charset="0"/>
                <a:ea typeface="Trebuchet MS" panose="020B0603020202020204" pitchFamily="34" charset="0"/>
                <a:cs typeface="Trebuchet MS" panose="020B0603020202020204" pitchFamily="34" charset="0"/>
              </a:rPr>
              <a:t>Sallitut ja kielletyt lisäykset</a:t>
            </a:r>
          </a:p>
        </p:txBody>
      </p:sp>
      <p:sp>
        <p:nvSpPr>
          <p:cNvPr id="31747" name="Sisällön paikkamerkki 2"/>
          <p:cNvSpPr>
            <a:spLocks noGrp="1" noChangeArrowheads="1"/>
          </p:cNvSpPr>
          <p:nvPr>
            <p:ph idx="1"/>
          </p:nvPr>
        </p:nvSpPr>
        <p:spPr bwMode="auto">
          <a:xfrm>
            <a:off x="528638" y="1825625"/>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i-FI" altLang="fi-FI" dirty="0">
                <a:latin typeface="Calibri" panose="020F0502020204030204" pitchFamily="34" charset="0"/>
                <a:ea typeface="Georgia" panose="02040502050405020303" pitchFamily="18" charset="0"/>
                <a:cs typeface="Georgia" panose="02040502050405020303" pitchFamily="18" charset="0"/>
              </a:rPr>
              <a:t>Sallitut lisäykset</a:t>
            </a:r>
          </a:p>
          <a:p>
            <a:pPr eaLnBrk="1" hangingPunct="1"/>
            <a:endParaRPr lang="fi-FI" altLang="fi-FI" sz="2000" dirty="0">
              <a:latin typeface="Calibri" panose="020F0502020204030204" pitchFamily="34" charset="0"/>
              <a:ea typeface="Georgia" panose="02040502050405020303" pitchFamily="18" charset="0"/>
              <a:cs typeface="Georgia" panose="02040502050405020303" pitchFamily="18" charset="0"/>
            </a:endParaRPr>
          </a:p>
          <a:p>
            <a:pPr eaLnBrk="1" hangingPunct="1"/>
            <a:endParaRPr lang="fi-FI" altLang="fi-FI" dirty="0">
              <a:latin typeface="Calibri" panose="020F0502020204030204" pitchFamily="34" charset="0"/>
              <a:ea typeface="Georgia" panose="02040502050405020303" pitchFamily="18" charset="0"/>
              <a:cs typeface="Georgia" panose="02040502050405020303" pitchFamily="18" charset="0"/>
            </a:endParaRPr>
          </a:p>
          <a:p>
            <a:pPr eaLnBrk="1" hangingPunct="1"/>
            <a:endParaRPr lang="fi-FI" altLang="fi-FI" dirty="0">
              <a:latin typeface="Calibri" panose="020F0502020204030204" pitchFamily="34" charset="0"/>
              <a:ea typeface="Georgia" panose="02040502050405020303" pitchFamily="18" charset="0"/>
              <a:cs typeface="Georgia" panose="02040502050405020303" pitchFamily="18" charset="0"/>
            </a:endParaRPr>
          </a:p>
          <a:p>
            <a:pPr eaLnBrk="1" hangingPunct="1"/>
            <a:r>
              <a:rPr lang="fi-FI" altLang="fi-FI" dirty="0">
                <a:latin typeface="Calibri" panose="020F0502020204030204" pitchFamily="34" charset="0"/>
                <a:ea typeface="Georgia" panose="02040502050405020303" pitchFamily="18" charset="0"/>
                <a:cs typeface="Georgia" panose="02040502050405020303" pitchFamily="18" charset="0"/>
              </a:rPr>
              <a:t>Kielletyt lisäykset</a:t>
            </a:r>
          </a:p>
          <a:p>
            <a:pPr lvl="1" eaLnBrk="1" hangingPunct="1"/>
            <a:r>
              <a:rPr lang="fi-FI" altLang="fi-FI" sz="2000" dirty="0">
                <a:latin typeface="Calibri" panose="020F0502020204030204" pitchFamily="34" charset="0"/>
                <a:ea typeface="Georgia" panose="02040502050405020303" pitchFamily="18" charset="0"/>
                <a:cs typeface="Georgia" panose="02040502050405020303" pitchFamily="18" charset="0"/>
              </a:rPr>
              <a:t>Lisäykset, jotka eivät paranna lohkon muotoa</a:t>
            </a:r>
          </a:p>
          <a:p>
            <a:pPr eaLnBrk="1" hangingPunct="1"/>
            <a:endParaRPr lang="fi-FI" altLang="fi-FI" dirty="0">
              <a:latin typeface="Calibri" panose="020F0502020204030204" pitchFamily="34" charset="0"/>
              <a:ea typeface="Georgia" panose="02040502050405020303" pitchFamily="18" charset="0"/>
              <a:cs typeface="Georgia" panose="02040502050405020303" pitchFamily="18" charset="0"/>
            </a:endParaRPr>
          </a:p>
        </p:txBody>
      </p:sp>
      <p:pic>
        <p:nvPicPr>
          <p:cNvPr id="31748" name="Kuva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2794000"/>
            <a:ext cx="13239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Kuva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488" y="2719388"/>
            <a:ext cx="1000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Kuva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7425" y="2794000"/>
            <a:ext cx="15430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Kuva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38" y="4805363"/>
            <a:ext cx="1704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Kuva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4878388"/>
            <a:ext cx="1166813"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Kuva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8688" y="2587625"/>
            <a:ext cx="1943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Kuva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0850" y="2522538"/>
            <a:ext cx="19812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Kuva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9238" y="2579688"/>
            <a:ext cx="1533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Kuva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0238" y="1455738"/>
            <a:ext cx="12747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73929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D4B335-A2BB-458F-A438-1A92D01B453B}"/>
              </a:ext>
            </a:extLst>
          </p:cNvPr>
          <p:cNvSpPr>
            <a:spLocks noGrp="1"/>
          </p:cNvSpPr>
          <p:nvPr>
            <p:ph type="title"/>
          </p:nvPr>
        </p:nvSpPr>
        <p:spPr>
          <a:xfrm>
            <a:off x="838199" y="782739"/>
            <a:ext cx="10565921" cy="785813"/>
          </a:xfrm>
        </p:spPr>
        <p:txBody>
          <a:bodyPr>
            <a:normAutofit/>
          </a:bodyPr>
          <a:lstStyle/>
          <a:p>
            <a:r>
              <a:rPr lang="fi-FI" dirty="0"/>
              <a:t>Lohkomuutoksiin liittyvät selvityspyynnöt 1/2</a:t>
            </a:r>
          </a:p>
        </p:txBody>
      </p:sp>
      <p:sp>
        <p:nvSpPr>
          <p:cNvPr id="3" name="Tekstin paikkamerkki 2">
            <a:extLst>
              <a:ext uri="{FF2B5EF4-FFF2-40B4-BE49-F238E27FC236}">
                <a16:creationId xmlns:a16="http://schemas.microsoft.com/office/drawing/2014/main" id="{6F07B0CA-50A8-4031-A297-62E60F397B34}"/>
              </a:ext>
            </a:extLst>
          </p:cNvPr>
          <p:cNvSpPr>
            <a:spLocks noGrp="1"/>
          </p:cNvSpPr>
          <p:nvPr>
            <p:ph type="body" sz="quarter" idx="22"/>
          </p:nvPr>
        </p:nvSpPr>
        <p:spPr>
          <a:xfrm>
            <a:off x="838200" y="2021163"/>
            <a:ext cx="10427897" cy="3661569"/>
          </a:xfrm>
        </p:spPr>
        <p:txBody>
          <a:bodyPr>
            <a:normAutofit/>
          </a:bodyPr>
          <a:lstStyle/>
          <a:p>
            <a:pPr>
              <a:spcAft>
                <a:spcPts val="1200"/>
              </a:spcAft>
            </a:pPr>
            <a:r>
              <a:rPr lang="fi-FI" altLang="fi-FI" sz="2400" dirty="0">
                <a:latin typeface="Calibri" panose="020F0502020204030204" pitchFamily="34" charset="0"/>
              </a:rPr>
              <a:t>Käsittelijä voi lähettää Vipu-mobiiliin selvityspyyntöjä peruslohkomuutoksista ja rajakorjauksista.</a:t>
            </a:r>
          </a:p>
          <a:p>
            <a:pPr lvl="1"/>
            <a:r>
              <a:rPr lang="fi-FI" altLang="fi-FI" sz="2400" dirty="0">
                <a:latin typeface="Calibri" panose="020F0502020204030204" pitchFamily="34" charset="0"/>
              </a:rPr>
              <a:t>Pyydetään tietystä alueesta lohkon sisällä.</a:t>
            </a:r>
          </a:p>
          <a:p>
            <a:pPr lvl="1">
              <a:spcAft>
                <a:spcPts val="1200"/>
              </a:spcAft>
            </a:pPr>
            <a:r>
              <a:rPr lang="fi-FI" altLang="fi-FI" sz="2400" dirty="0">
                <a:latin typeface="Calibri" panose="020F0502020204030204" pitchFamily="34" charset="0"/>
              </a:rPr>
              <a:t>1-2 kuvaa, voi ottaa ennakolta Vipu-mobiiliin.</a:t>
            </a:r>
          </a:p>
          <a:p>
            <a:pPr lvl="1"/>
            <a:r>
              <a:rPr lang="fi-FI" altLang="fi-FI" sz="2400" dirty="0">
                <a:latin typeface="Calibri" panose="020F0502020204030204" pitchFamily="34" charset="0"/>
              </a:rPr>
              <a:t>Tarkoitus varmistaa maatalousmaan kunto.</a:t>
            </a:r>
          </a:p>
          <a:p>
            <a:pPr lvl="1"/>
            <a:r>
              <a:rPr lang="fi-FI" altLang="fi-FI" sz="2400" dirty="0">
                <a:latin typeface="Calibri" panose="020F0502020204030204" pitchFamily="34" charset="0"/>
              </a:rPr>
              <a:t>Erityisesti kokonaan uudet peruslohkot, valvonnan viljelemättömäksi toteamat, muodon parantamiset.</a:t>
            </a:r>
          </a:p>
          <a:p>
            <a:pPr lvl="1"/>
            <a:r>
              <a:rPr lang="fi-FI" altLang="fi-FI" sz="2400" dirty="0">
                <a:latin typeface="Calibri" panose="020F0502020204030204" pitchFamily="34" charset="0"/>
              </a:rPr>
              <a:t>Kuvia käytetään muutoksen hyväksynnässä ja digitoinnissa.</a:t>
            </a:r>
          </a:p>
        </p:txBody>
      </p:sp>
    </p:spTree>
    <p:extLst>
      <p:ext uri="{BB962C8B-B14F-4D97-AF65-F5344CB8AC3E}">
        <p14:creationId xmlns:p14="http://schemas.microsoft.com/office/powerpoint/2010/main" val="2453779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A7CE0AF5-A9C0-4096-83E7-3478AA2A01E7}"/>
              </a:ext>
            </a:extLst>
          </p:cNvPr>
          <p:cNvSpPr>
            <a:spLocks noGrp="1"/>
          </p:cNvSpPr>
          <p:nvPr>
            <p:ph type="title"/>
          </p:nvPr>
        </p:nvSpPr>
        <p:spPr/>
        <p:txBody>
          <a:bodyPr/>
          <a:lstStyle/>
          <a:p>
            <a:r>
              <a:rPr lang="fi-FI" dirty="0"/>
              <a:t>Lohkomuutoksiin liittyvät selvityspyynnöt 2/2</a:t>
            </a:r>
          </a:p>
        </p:txBody>
      </p:sp>
      <p:pic>
        <p:nvPicPr>
          <p:cNvPr id="5" name="Sisällön paikkamerkki 4" descr="Kuvakaappaus Vipu-mobiilista">
            <a:extLst>
              <a:ext uri="{FF2B5EF4-FFF2-40B4-BE49-F238E27FC236}">
                <a16:creationId xmlns:a16="http://schemas.microsoft.com/office/drawing/2014/main" id="{2FDFE260-CFB6-4E9D-A09A-CFEA36FDA123}"/>
              </a:ext>
            </a:extLst>
          </p:cNvPr>
          <p:cNvPicPr>
            <a:picLocks noGrp="1" noChangeAspect="1"/>
          </p:cNvPicPr>
          <p:nvPr>
            <p:ph idx="1"/>
          </p:nvPr>
        </p:nvPicPr>
        <p:blipFill>
          <a:blip r:embed="rId2"/>
          <a:stretch>
            <a:fillRect/>
          </a:stretch>
        </p:blipFill>
        <p:spPr>
          <a:xfrm>
            <a:off x="1976592" y="1825625"/>
            <a:ext cx="2128529" cy="4351338"/>
          </a:xfrm>
          <a:prstGeom prst="rect">
            <a:avLst/>
          </a:prstGeom>
        </p:spPr>
      </p:pic>
      <p:pic>
        <p:nvPicPr>
          <p:cNvPr id="6" name="Sisällön paikkamerkki 5" descr="Kuvakaappaus Vipu-mobiilista">
            <a:extLst>
              <a:ext uri="{FF2B5EF4-FFF2-40B4-BE49-F238E27FC236}">
                <a16:creationId xmlns:a16="http://schemas.microsoft.com/office/drawing/2014/main" id="{890A3C85-D0DC-4B0C-B333-B2595FA05D66}"/>
              </a:ext>
            </a:extLst>
          </p:cNvPr>
          <p:cNvPicPr>
            <a:picLocks noGrp="1" noChangeAspect="1"/>
          </p:cNvPicPr>
          <p:nvPr>
            <p:ph idx="17"/>
          </p:nvPr>
        </p:nvPicPr>
        <p:blipFill>
          <a:blip r:embed="rId3"/>
          <a:stretch>
            <a:fillRect/>
          </a:stretch>
        </p:blipFill>
        <p:spPr>
          <a:xfrm>
            <a:off x="4806978" y="1825625"/>
            <a:ext cx="2095353" cy="4351338"/>
          </a:xfrm>
          <a:prstGeom prst="rect">
            <a:avLst/>
          </a:prstGeom>
        </p:spPr>
      </p:pic>
      <p:pic>
        <p:nvPicPr>
          <p:cNvPr id="7" name="Kuva 6" descr="Kuvakaappaus Vipu-mobiilista">
            <a:extLst>
              <a:ext uri="{FF2B5EF4-FFF2-40B4-BE49-F238E27FC236}">
                <a16:creationId xmlns:a16="http://schemas.microsoft.com/office/drawing/2014/main" id="{AE504386-DBBD-4A84-8124-2163F2AF1B03}"/>
              </a:ext>
            </a:extLst>
          </p:cNvPr>
          <p:cNvPicPr>
            <a:picLocks noChangeAspect="1"/>
          </p:cNvPicPr>
          <p:nvPr/>
        </p:nvPicPr>
        <p:blipFill>
          <a:blip r:embed="rId4"/>
          <a:stretch>
            <a:fillRect/>
          </a:stretch>
        </p:blipFill>
        <p:spPr>
          <a:xfrm>
            <a:off x="7742210" y="1690687"/>
            <a:ext cx="2254800" cy="4486275"/>
          </a:xfrm>
          <a:prstGeom prst="rect">
            <a:avLst/>
          </a:prstGeom>
        </p:spPr>
      </p:pic>
    </p:spTree>
    <p:extLst>
      <p:ext uri="{BB962C8B-B14F-4D97-AF65-F5344CB8AC3E}">
        <p14:creationId xmlns:p14="http://schemas.microsoft.com/office/powerpoint/2010/main" val="20283221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1255922" y="1322024"/>
            <a:ext cx="9569394" cy="4660135"/>
          </a:xfrm>
        </p:spPr>
        <p:txBody>
          <a:bodyPr vert="horz" lIns="91440" tIns="45720" rIns="91440" bIns="45720" rtlCol="0" anchor="t">
            <a:normAutofit fontScale="92500" lnSpcReduction="10000"/>
          </a:bodyPr>
          <a:lstStyle/>
          <a:p>
            <a:pPr marL="0" indent="0" eaLnBrk="1" hangingPunct="1">
              <a:buFont typeface="Arial" panose="020B0604020202020204" pitchFamily="34" charset="0"/>
              <a:buNone/>
              <a:defRPr/>
            </a:pPr>
            <a:r>
              <a:rPr lang="fi-FI" sz="2800" dirty="0"/>
              <a:t>Korvauskelpoisuuden vaihto - vain omien peruslohkojen välillä</a:t>
            </a:r>
          </a:p>
          <a:p>
            <a:pPr lvl="1">
              <a:defRPr/>
            </a:pPr>
            <a:r>
              <a:rPr lang="fi-FI" sz="2800" dirty="0"/>
              <a:t>Lohkoilla oltava sama maankäyttölaji</a:t>
            </a:r>
          </a:p>
          <a:p>
            <a:pPr lvl="1">
              <a:defRPr/>
            </a:pPr>
            <a:r>
              <a:rPr lang="fi-FI" sz="2800" dirty="0"/>
              <a:t>Vaihdettava ala yhteensä vähintään 0,2 hehtaaria, korvauskelpoinen ala saa pienentyä</a:t>
            </a:r>
          </a:p>
          <a:p>
            <a:pPr lvl="1">
              <a:defRPr/>
            </a:pPr>
            <a:r>
              <a:rPr lang="fi-FI" sz="2800" dirty="0"/>
              <a:t>Lohkoa, jolle vaihdetaan ei koske nurmivaatimus (= raivattu 31.12.2022 jälkeen)</a:t>
            </a:r>
          </a:p>
          <a:p>
            <a:pPr lvl="1">
              <a:defRPr/>
            </a:pPr>
            <a:r>
              <a:rPr lang="fi-FI" sz="2800" dirty="0"/>
              <a:t>Saa siirtää vain lohkolta, jolla ollut hyväksyttyjä kasvulohkoja edellisenä vuonna (ei todettu tai ilmoitettu viljelemättömäksi)</a:t>
            </a:r>
          </a:p>
          <a:p>
            <a:pPr>
              <a:defRPr/>
            </a:pPr>
            <a:r>
              <a:rPr lang="fi-FI" sz="2800" dirty="0">
                <a:latin typeface="Tahoma"/>
                <a:ea typeface="Tahoma"/>
                <a:cs typeface="Tahoma"/>
              </a:rPr>
              <a:t>Ei saa vaihtaa takaisin lohkolle, jolta se on vaihdettu pois ennen tuettua ei-tuotannollista investointia, metsittämistä tai ennallistamista. </a:t>
            </a:r>
            <a:endParaRPr lang="fi-FI" sz="2800" dirty="0"/>
          </a:p>
        </p:txBody>
      </p:sp>
      <p:sp>
        <p:nvSpPr>
          <p:cNvPr id="28674" name="Otsikko 1"/>
          <p:cNvSpPr>
            <a:spLocks noGrp="1" noChangeArrowheads="1"/>
          </p:cNvSpPr>
          <p:nvPr>
            <p:ph type="title" idx="4294967295"/>
          </p:nvPr>
        </p:nvSpPr>
        <p:spPr bwMode="auto">
          <a:xfrm>
            <a:off x="1255922" y="374573"/>
            <a:ext cx="7057815" cy="694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a:bodyPr>
          <a:lstStyle/>
          <a:p>
            <a:pPr eaLnBrk="1" hangingPunct="1"/>
            <a:r>
              <a:rPr lang="fi-FI" altLang="fi-FI" sz="3600" dirty="0">
                <a:latin typeface="Calibri" panose="020F0502020204030204" pitchFamily="34" charset="0"/>
                <a:ea typeface="Trebuchet MS" panose="020B0603020202020204" pitchFamily="34" charset="0"/>
                <a:cs typeface="Trebuchet MS" panose="020B0603020202020204" pitchFamily="34" charset="0"/>
              </a:rPr>
              <a:t>Korvauskelpoisuuden vaihto</a:t>
            </a:r>
          </a:p>
        </p:txBody>
      </p:sp>
    </p:spTree>
    <p:extLst>
      <p:ext uri="{BB962C8B-B14F-4D97-AF65-F5344CB8AC3E}">
        <p14:creationId xmlns:p14="http://schemas.microsoft.com/office/powerpoint/2010/main" val="365461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tsikko 1"/>
          <p:cNvSpPr>
            <a:spLocks noGrp="1" noChangeArrowheads="1"/>
          </p:cNvSpPr>
          <p:nvPr>
            <p:ph type="title" idx="4294967295"/>
          </p:nvPr>
        </p:nvSpPr>
        <p:spPr bwMode="auto">
          <a:xfrm>
            <a:off x="2236424" y="365126"/>
            <a:ext cx="7520351" cy="769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a:bodyPr>
          <a:lstStyle/>
          <a:p>
            <a:pPr eaLnBrk="1" hangingPunct="1"/>
            <a:r>
              <a:rPr lang="fi-FI" altLang="fi-FI" sz="3600" dirty="0">
                <a:latin typeface="Calibri" panose="020F0502020204030204" pitchFamily="34" charset="0"/>
                <a:ea typeface="Trebuchet MS" panose="020B0603020202020204" pitchFamily="34" charset="0"/>
                <a:cs typeface="Trebuchet MS" panose="020B0603020202020204" pitchFamily="34" charset="0"/>
              </a:rPr>
              <a:t>Korvauskelpoisuus   2/2</a:t>
            </a:r>
          </a:p>
        </p:txBody>
      </p:sp>
      <p:sp>
        <p:nvSpPr>
          <p:cNvPr id="3" name="Sisällön paikkamerkki 2"/>
          <p:cNvSpPr>
            <a:spLocks noGrp="1"/>
          </p:cNvSpPr>
          <p:nvPr>
            <p:ph idx="4294967295"/>
          </p:nvPr>
        </p:nvSpPr>
        <p:spPr>
          <a:xfrm>
            <a:off x="1277956" y="1134739"/>
            <a:ext cx="9237643" cy="4737252"/>
          </a:xfrm>
        </p:spPr>
        <p:txBody>
          <a:bodyPr>
            <a:normAutofit/>
          </a:bodyPr>
          <a:lstStyle/>
          <a:p>
            <a:pPr eaLnBrk="1" hangingPunct="1">
              <a:spcAft>
                <a:spcPts val="600"/>
              </a:spcAft>
              <a:defRPr/>
            </a:pPr>
            <a:r>
              <a:rPr lang="fi-FI" altLang="fi-FI" sz="2400" dirty="0">
                <a:latin typeface="Calibri" panose="020F0502020204030204" pitchFamily="34" charset="0"/>
                <a:ea typeface="Georgia" panose="02040502050405020303" pitchFamily="18" charset="0"/>
                <a:cs typeface="Georgia" panose="02040502050405020303" pitchFamily="18" charset="0"/>
              </a:rPr>
              <a:t>Korvauskelpoisuus poistuu jos </a:t>
            </a:r>
          </a:p>
          <a:p>
            <a:pPr lvl="1" eaLnBrk="1" hangingPunct="1">
              <a:spcAft>
                <a:spcPts val="600"/>
              </a:spcAft>
              <a:defRPr/>
            </a:pPr>
            <a:r>
              <a:rPr lang="fi-FI" altLang="fi-FI" sz="2400" dirty="0">
                <a:latin typeface="Calibri" panose="020F0502020204030204" pitchFamily="34" charset="0"/>
                <a:ea typeface="Georgia" panose="02040502050405020303" pitchFamily="18" charset="0"/>
                <a:cs typeface="Georgia" panose="02040502050405020303" pitchFamily="18" charset="0"/>
              </a:rPr>
              <a:t>ala poistetaan maatalouskäytöstä (viljelijä tai valvonta)</a:t>
            </a:r>
          </a:p>
          <a:p>
            <a:pPr lvl="1" eaLnBrk="1" hangingPunct="1">
              <a:spcAft>
                <a:spcPts val="1200"/>
              </a:spcAft>
              <a:defRPr/>
            </a:pPr>
            <a:r>
              <a:rPr lang="fi-FI" altLang="fi-FI" sz="2400" dirty="0">
                <a:latin typeface="Calibri" panose="020F0502020204030204" pitchFamily="34" charset="0"/>
                <a:ea typeface="Georgia" panose="02040502050405020303" pitchFamily="18" charset="0"/>
                <a:cs typeface="Georgia" panose="02040502050405020303" pitchFamily="18" charset="0"/>
              </a:rPr>
              <a:t>alalla ei todeta maataloustoimintaa kolmena peräkkäisenä vuonna</a:t>
            </a:r>
          </a:p>
          <a:p>
            <a:pPr eaLnBrk="1" hangingPunct="1">
              <a:spcAft>
                <a:spcPts val="600"/>
              </a:spcAft>
              <a:defRPr/>
            </a:pPr>
            <a:r>
              <a:rPr lang="fi-FI" altLang="fi-FI" sz="2400" dirty="0">
                <a:latin typeface="Calibri" panose="020F0502020204030204" pitchFamily="34" charset="0"/>
                <a:ea typeface="Georgia" panose="02040502050405020303" pitchFamily="18" charset="0"/>
                <a:cs typeface="Georgia" panose="02040502050405020303" pitchFamily="18" charset="0"/>
              </a:rPr>
              <a:t>Jos korvauskelpoisuus on poistunut lohkolta vuonna 2023 tai myöhemmin, se voidaan palauttaa. Palautettaessa toimitettava paikkaan sidottu kuva.</a:t>
            </a:r>
          </a:p>
          <a:p>
            <a:pPr lvl="1" eaLnBrk="1" hangingPunct="1">
              <a:spcAft>
                <a:spcPts val="1200"/>
              </a:spcAft>
              <a:defRPr/>
            </a:pPr>
            <a:r>
              <a:rPr lang="fi-FI" altLang="fi-FI" sz="2400" dirty="0">
                <a:latin typeface="Calibri" panose="020F0502020204030204" pitchFamily="34" charset="0"/>
                <a:ea typeface="Georgia" panose="02040502050405020303" pitchFamily="18" charset="0"/>
                <a:cs typeface="Georgia" panose="02040502050405020303" pitchFamily="18" charset="0"/>
              </a:rPr>
              <a:t>nurmivaatimus ei koske, jos oli viljelykelpoista 31.12.2022</a:t>
            </a:r>
          </a:p>
          <a:p>
            <a:pPr eaLnBrk="1" hangingPunct="1">
              <a:spcAft>
                <a:spcPts val="600"/>
              </a:spcAft>
              <a:defRPr/>
            </a:pPr>
            <a:r>
              <a:rPr lang="fi-FI" altLang="fi-FI" sz="2400" dirty="0">
                <a:latin typeface="Calibri" panose="020F0502020204030204" pitchFamily="34" charset="0"/>
                <a:ea typeface="Georgia" panose="02040502050405020303" pitchFamily="18" charset="0"/>
                <a:cs typeface="Georgia" panose="02040502050405020303" pitchFamily="18" charset="0"/>
              </a:rPr>
              <a:t>Jos maankäyttölajiltaan luonnonlaidunta oleva ala, joka on korvauskelpoista </a:t>
            </a:r>
            <a:r>
              <a:rPr lang="fi-FI" altLang="fi-FI" sz="2400" u="sng" dirty="0">
                <a:latin typeface="Calibri" panose="020F0502020204030204" pitchFamily="34" charset="0"/>
                <a:ea typeface="Georgia" panose="02040502050405020303" pitchFamily="18" charset="0"/>
                <a:cs typeface="Georgia" panose="02040502050405020303" pitchFamily="18" charset="0"/>
              </a:rPr>
              <a:t>vain luonnonhaittakorvauksessa </a:t>
            </a:r>
            <a:r>
              <a:rPr lang="fi-FI" altLang="fi-FI" sz="2400" dirty="0">
                <a:latin typeface="Calibri" panose="020F0502020204030204" pitchFamily="34" charset="0"/>
                <a:ea typeface="Georgia" panose="02040502050405020303" pitchFamily="18" charset="0"/>
                <a:cs typeface="Georgia" panose="02040502050405020303" pitchFamily="18" charset="0"/>
              </a:rPr>
              <a:t>muutetaan pelloksi, poistuu alalta korvauskelpoisuus kokonaan</a:t>
            </a:r>
          </a:p>
        </p:txBody>
      </p:sp>
    </p:spTree>
    <p:extLst>
      <p:ext uri="{BB962C8B-B14F-4D97-AF65-F5344CB8AC3E}">
        <p14:creationId xmlns:p14="http://schemas.microsoft.com/office/powerpoint/2010/main" val="384492915"/>
      </p:ext>
    </p:extLst>
  </p:cSld>
  <p:clrMapOvr>
    <a:masterClrMapping/>
  </p:clrMapOvr>
</p:sld>
</file>

<file path=ppt/theme/theme1.xml><?xml version="1.0" encoding="utf-8"?>
<a:theme xmlns:a="http://schemas.openxmlformats.org/drawingml/2006/main" name="Sisältökalvot">
  <a:themeElements>
    <a:clrScheme name="Maaseutu-fi">
      <a:dk1>
        <a:srgbClr val="000000"/>
      </a:dk1>
      <a:lt1>
        <a:srgbClr val="FFFFFF"/>
      </a:lt1>
      <a:dk2>
        <a:srgbClr val="44546A"/>
      </a:dk2>
      <a:lt2>
        <a:srgbClr val="E7E6E6"/>
      </a:lt2>
      <a:accent1>
        <a:srgbClr val="63BD88"/>
      </a:accent1>
      <a:accent2>
        <a:srgbClr val="FE7303"/>
      </a:accent2>
      <a:accent3>
        <a:srgbClr val="165B94"/>
      </a:accent3>
      <a:accent4>
        <a:srgbClr val="30E0E9"/>
      </a:accent4>
      <a:accent5>
        <a:srgbClr val="E7B65C"/>
      </a:accent5>
      <a:accent6>
        <a:srgbClr val="F7928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sältökalvot - Ei alareunaa">
  <a:themeElements>
    <a:clrScheme name="Maaseutu-fi">
      <a:dk1>
        <a:srgbClr val="000000"/>
      </a:dk1>
      <a:lt1>
        <a:srgbClr val="FFFFFF"/>
      </a:lt1>
      <a:dk2>
        <a:srgbClr val="44546A"/>
      </a:dk2>
      <a:lt2>
        <a:srgbClr val="E7E6E6"/>
      </a:lt2>
      <a:accent1>
        <a:srgbClr val="63BD88"/>
      </a:accent1>
      <a:accent2>
        <a:srgbClr val="FE7303"/>
      </a:accent2>
      <a:accent3>
        <a:srgbClr val="165B94"/>
      </a:accent3>
      <a:accent4>
        <a:srgbClr val="30E0E9"/>
      </a:accent4>
      <a:accent5>
        <a:srgbClr val="E7B65C"/>
      </a:accent5>
      <a:accent6>
        <a:srgbClr val="F7928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net, välikalvot, loppukalvo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raafiset elementi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a6a6fe3-5e51-4f39-bd65-8b3cfa91f86b">
      <Terms xmlns="http://schemas.microsoft.com/office/infopath/2007/PartnerControls"/>
    </lcf76f155ced4ddcb4097134ff3c332f>
    <TaxCatchAll xmlns="b7cdc5b8-18ec-4981-b8af-674272c1cf5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DEB55A13380C984D9A4693232EF531BD" ma:contentTypeVersion="10" ma:contentTypeDescription="Luo uusi asiakirja." ma:contentTypeScope="" ma:versionID="85d36a1744015c8b7f13737edec57352">
  <xsd:schema xmlns:xsd="http://www.w3.org/2001/XMLSchema" xmlns:xs="http://www.w3.org/2001/XMLSchema" xmlns:p="http://schemas.microsoft.com/office/2006/metadata/properties" xmlns:ns2="ca6a6fe3-5e51-4f39-bd65-8b3cfa91f86b" xmlns:ns3="b7cdc5b8-18ec-4981-b8af-674272c1cf5e" targetNamespace="http://schemas.microsoft.com/office/2006/metadata/properties" ma:root="true" ma:fieldsID="b92bf7e1211e43bd75063fb9238ace98" ns2:_="" ns3:_="">
    <xsd:import namespace="ca6a6fe3-5e51-4f39-bd65-8b3cfa91f86b"/>
    <xsd:import namespace="b7cdc5b8-18ec-4981-b8af-674272c1cf5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6a6fe3-5e51-4f39-bd65-8b3cfa91f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Kuvien tunnisteet" ma:readOnly="false" ma:fieldId="{5cf76f15-5ced-4ddc-b409-7134ff3c332f}" ma:taxonomyMulti="true" ma:sspId="d2c86073-d20c-4242-97f1-555d65605501"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cdc5b8-18ec-4981-b8af-674272c1cf5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d761ac4-bc18-492f-8dd5-a3100413976e}" ma:internalName="TaxCatchAll" ma:showField="CatchAllData" ma:web="b7cdc5b8-18ec-4981-b8af-674272c1cf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0ECF19-B874-45D5-9425-2289B833FDF4}">
  <ds:schemaRefs>
    <ds:schemaRef ds:uri="http://purl.org/dc/elements/1.1/"/>
    <ds:schemaRef ds:uri="http://schemas.microsoft.com/office/2006/metadata/properties"/>
    <ds:schemaRef ds:uri="ca6a6fe3-5e51-4f39-bd65-8b3cfa91f86b"/>
    <ds:schemaRef ds:uri="http://schemas.microsoft.com/office/infopath/2007/PartnerControls"/>
    <ds:schemaRef ds:uri="http://purl.org/dc/terms/"/>
    <ds:schemaRef ds:uri="b7cdc5b8-18ec-4981-b8af-674272c1cf5e"/>
    <ds:schemaRef ds:uri="http://purl.org/dc/dcmitype/"/>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ECC905F-6802-4198-9B31-A45E542C33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6a6fe3-5e51-4f39-bd65-8b3cfa91f86b"/>
    <ds:schemaRef ds:uri="b7cdc5b8-18ec-4981-b8af-674272c1cf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8D0D63-99E9-4BC3-B811-55E4400300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Maaseutuohjelman_yhteinen_esityspohja_2021_240221</Template>
  <TotalTime>4463</TotalTime>
  <Words>2107</Words>
  <Application>Microsoft Office PowerPoint</Application>
  <PresentationFormat>Laajakuva</PresentationFormat>
  <Paragraphs>228</Paragraphs>
  <Slides>33</Slides>
  <Notes>8</Notes>
  <HiddenSlides>0</HiddenSlides>
  <MMClips>0</MMClips>
  <ScaleCrop>false</ScaleCrop>
  <HeadingPairs>
    <vt:vector size="6" baseType="variant">
      <vt:variant>
        <vt:lpstr>Käytetyt fontit</vt:lpstr>
      </vt:variant>
      <vt:variant>
        <vt:i4>7</vt:i4>
      </vt:variant>
      <vt:variant>
        <vt:lpstr>Teema</vt:lpstr>
      </vt:variant>
      <vt:variant>
        <vt:i4>4</vt:i4>
      </vt:variant>
      <vt:variant>
        <vt:lpstr>Dian otsikot</vt:lpstr>
      </vt:variant>
      <vt:variant>
        <vt:i4>33</vt:i4>
      </vt:variant>
    </vt:vector>
  </HeadingPairs>
  <TitlesOfParts>
    <vt:vector size="44" baseType="lpstr">
      <vt:lpstr>-apple-system</vt:lpstr>
      <vt:lpstr>Arial</vt:lpstr>
      <vt:lpstr>Calibri</vt:lpstr>
      <vt:lpstr>Calibri</vt:lpstr>
      <vt:lpstr>Roboto</vt:lpstr>
      <vt:lpstr>Tahoma</vt:lpstr>
      <vt:lpstr>Wingdings</vt:lpstr>
      <vt:lpstr>Sisältökalvot</vt:lpstr>
      <vt:lpstr>Sisältökalvot - Ei alareunaa</vt:lpstr>
      <vt:lpstr>Kannet, välikalvot, loppukalvot</vt:lpstr>
      <vt:lpstr>Graafiset elementit</vt:lpstr>
      <vt:lpstr>Korvauskelpoisuus Maataloustoiminta Maatalousmaa Tukihakemuksen teko Vipu-palvelussa</vt:lpstr>
      <vt:lpstr>Korvauskelpoisuus</vt:lpstr>
      <vt:lpstr>Korvauskelpoisuus</vt:lpstr>
      <vt:lpstr>Lohkon muotoa parantavat rajakorjaukset</vt:lpstr>
      <vt:lpstr>Sallitut ja kielletyt lisäykset</vt:lpstr>
      <vt:lpstr>Lohkomuutoksiin liittyvät selvityspyynnöt 1/2</vt:lpstr>
      <vt:lpstr>Lohkomuutoksiin liittyvät selvityspyynnöt 2/2</vt:lpstr>
      <vt:lpstr>Korvauskelpoisuuden vaihto</vt:lpstr>
      <vt:lpstr>Korvauskelpoisuus   2/2</vt:lpstr>
      <vt:lpstr>Korvauskelpoisuus </vt:lpstr>
      <vt:lpstr>Maataloustoiminta Maatalousmaa</vt:lpstr>
      <vt:lpstr>Maataloustoiminta</vt:lpstr>
      <vt:lpstr>Maatalousmaan hallinta</vt:lpstr>
      <vt:lpstr>Älä ilmoita alaa, jollet hoida sitä</vt:lpstr>
      <vt:lpstr>Maatalousmaan oltava viljelykelpoista</vt:lpstr>
      <vt:lpstr>Esimerkkejä aloista, jotka eivät ole maatalousmaata</vt:lpstr>
      <vt:lpstr>Maatalouskäytöstä poisto ja palauttaminen</vt:lpstr>
      <vt:lpstr>Maatalouskäytöstä poisto ja palauttaminen </vt:lpstr>
      <vt:lpstr>Kasvulohkon alaan kuuluvat tilapäisesti viljelemättömät alat</vt:lpstr>
      <vt:lpstr>Mitä kuuluu perus- ja kasvulohkon alaan 1/2</vt:lpstr>
      <vt:lpstr>Mitä kuuluu perus- ja kasvulohkon alaan 2/2</vt:lpstr>
      <vt:lpstr>Viljelytekniset päisteet</vt:lpstr>
      <vt:lpstr>Peltotukihaku Vipu-palvelussa 2025</vt:lpstr>
      <vt:lpstr>Peltotukien haku - esitäyttö</vt:lpstr>
      <vt:lpstr>PowerPoint-esitys</vt:lpstr>
      <vt:lpstr>Kasvulohkojen kohdistaminen</vt:lpstr>
      <vt:lpstr>Kasvulohkojen kasvitiedot</vt:lpstr>
      <vt:lpstr>Hakijan tiedot -välilehti</vt:lpstr>
      <vt:lpstr>Haettavat tuet -välilehti</vt:lpstr>
      <vt:lpstr>Vipuneuvoja-välilehti</vt:lpstr>
      <vt:lpstr>Vipuneuvojan huomautus</vt:lpstr>
      <vt:lpstr>Lopuksi</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Tulosviestintä 2022</dc:title>
  <dc:creator>Nivukoski Emilia (Ruokavirasto)</dc:creator>
  <cp:lastModifiedBy>Tammela Pirjo</cp:lastModifiedBy>
  <cp:revision>195</cp:revision>
  <cp:lastPrinted>2018-08-24T13:32:20Z</cp:lastPrinted>
  <dcterms:created xsi:type="dcterms:W3CDTF">2022-04-05T10:40:53Z</dcterms:created>
  <dcterms:modified xsi:type="dcterms:W3CDTF">2025-04-09T06:32:39Z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OCS AutoSave">
    <vt:lpwstr/>
  </property>
  <property fmtid="{D5CDD505-2E9C-101B-9397-08002B2CF9AE}" pid="3" name="ContentTypeId">
    <vt:lpwstr>0x010100DEB55A13380C984D9A4693232EF531BD</vt:lpwstr>
  </property>
  <property fmtid="{D5CDD505-2E9C-101B-9397-08002B2CF9AE}" pid="4" name="MediaServiceImageTags">
    <vt:lpwstr/>
  </property>
</Properties>
</file>