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3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4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5" r:id="rId5"/>
    <p:sldMasterId id="2147483726" r:id="rId6"/>
    <p:sldMasterId id="2147483758" r:id="rId7"/>
    <p:sldMasterId id="2147483780" r:id="rId8"/>
  </p:sldMasterIdLst>
  <p:notesMasterIdLst>
    <p:notesMasterId r:id="rId31"/>
  </p:notesMasterIdLst>
  <p:sldIdLst>
    <p:sldId id="259" r:id="rId9"/>
    <p:sldId id="275" r:id="rId10"/>
    <p:sldId id="1408" r:id="rId11"/>
    <p:sldId id="260" r:id="rId12"/>
    <p:sldId id="386" r:id="rId13"/>
    <p:sldId id="1406" r:id="rId14"/>
    <p:sldId id="379" r:id="rId15"/>
    <p:sldId id="387" r:id="rId16"/>
    <p:sldId id="1399" r:id="rId17"/>
    <p:sldId id="1400" r:id="rId18"/>
    <p:sldId id="1401" r:id="rId19"/>
    <p:sldId id="278" r:id="rId20"/>
    <p:sldId id="279" r:id="rId21"/>
    <p:sldId id="408" r:id="rId22"/>
    <p:sldId id="1409" r:id="rId23"/>
    <p:sldId id="1410" r:id="rId24"/>
    <p:sldId id="389" r:id="rId25"/>
    <p:sldId id="390" r:id="rId26"/>
    <p:sldId id="1394" r:id="rId27"/>
    <p:sldId id="258" r:id="rId28"/>
    <p:sldId id="257" r:id="rId29"/>
    <p:sldId id="1411" r:id="rId3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2422" autoAdjust="0"/>
  </p:normalViewPr>
  <p:slideViewPr>
    <p:cSldViewPr snapToGrid="0">
      <p:cViewPr varScale="1">
        <p:scale>
          <a:sx n="80" d="100"/>
          <a:sy n="80" d="100"/>
        </p:scale>
        <p:origin x="1794" y="84"/>
      </p:cViewPr>
      <p:guideLst/>
    </p:cSldViewPr>
  </p:slideViewPr>
  <p:notesTextViewPr>
    <p:cViewPr>
      <p:scale>
        <a:sx n="87" d="100"/>
        <a:sy n="87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78B08-D9E6-4D41-8432-C1576AED7894}" type="datetimeFigureOut">
              <a:rPr lang="fi-FI" smtClean="0"/>
              <a:t>8.4.2025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B66BA-7294-444B-87A4-13A4E51EA0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7268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okavirasto.fi/globalassets/tuet/asiointipalvelut/lomakkeet/443.pd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68A1D652-5F23-8E68-42C6-6BC48BBAE9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257A5A0A-4091-545F-9864-E08F1D53E5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 dirty="0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AC62926F-1941-4680-7D74-BCDAD1CECE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169C02-2F21-47C7-8010-EA0DC5E83B3A}" type="slidenum">
              <a:rPr kumimoji="0" lang="uk-UA" alt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uk-UA" alt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Turvemaiden</a:t>
            </a:r>
            <a:r>
              <a:rPr lang="fi-FI" sz="12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PYSYVÄT </a:t>
            </a:r>
            <a:r>
              <a:rPr lang="fi-FI" sz="1200" b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nurmet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94CA8-62FF-4B95-892A-1E427C08EA4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337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Tulevina vuosina tulossa jonkinlainen </a:t>
            </a:r>
            <a:r>
              <a:rPr lang="fi-FI" b="1" dirty="0"/>
              <a:t>turvetaso</a:t>
            </a:r>
            <a:r>
              <a:rPr lang="fi-FI" dirty="0"/>
              <a:t> joka voi poiketa maanäytteestä ja sillä mennään sitten.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94CA8-62FF-4B95-892A-1E427C08EA4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43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Tästä vuodesta alkaen voi valita (mutta sitä ei ilmoiteta mihinkään) kummallako tavalla täyttää maaperän hyvän rakenteen tavoitteet</a:t>
            </a:r>
          </a:p>
          <a:p>
            <a:r>
              <a:rPr lang="fi-FI" sz="1200" b="1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VIPU-neuvojaan </a:t>
            </a:r>
            <a:r>
              <a:rPr lang="fi-FI" sz="12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rakenteilla näkymä kumpi täyttyy/ei täyty tai onko vapautettu. </a:t>
            </a:r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Lisäksi näkyy sekä viljelyn monipuolistamisen laskelma että viljelykiertolaskelma.</a:t>
            </a:r>
            <a:r>
              <a:rPr lang="fi-FI" b="1" dirty="0"/>
              <a:t> 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94CA8-62FF-4B95-892A-1E427C08EA4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918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dirty="0">
                <a:effectLst/>
                <a:latin typeface="Aptos" panose="020B0004020202020204" pitchFamily="34" charset="0"/>
              </a:rPr>
              <a:t>HUOM!</a:t>
            </a:r>
            <a:r>
              <a:rPr lang="fi-FI" sz="1200" b="0" dirty="0">
                <a:effectLst/>
                <a:latin typeface="Aptos" panose="020B0004020202020204" pitchFamily="34" charset="0"/>
              </a:rPr>
              <a:t> välikasviin tullut tarkennusta</a:t>
            </a:r>
            <a:endParaRPr lang="fi-FI" b="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9ECFB-9EB8-460F-ABDE-2BC01DD639DC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654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Kolme vuotta voi viljellä samaa pääkasvia + välikasvia, sitten pääkasvin on vaihduttava jotta monivuotinen viljelykiertovaatimus täyttyy</a:t>
            </a:r>
          </a:p>
          <a:p>
            <a:r>
              <a:rPr lang="fi-FI" dirty="0"/>
              <a:t>tai viljelijän valittava </a:t>
            </a:r>
            <a:r>
              <a:rPr lang="fi-FI" b="0" noProof="0" dirty="0">
                <a:solidFill>
                  <a:schemeClr val="accent1"/>
                </a:solidFill>
              </a:rPr>
              <a:t>viljelyn monipuolistaminen. </a:t>
            </a:r>
            <a:endParaRPr lang="fi-FI" b="0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B66BA-7294-444B-87A4-13A4E51EA0A6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1308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94CA8-62FF-4B95-892A-1E427C08EA4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80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fi-FI" b="1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HUOM! </a:t>
            </a:r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jos tila on vain osittain luomutuotannossa, luomuvapautus koskee vain luomuvalvontaan kuuluvaa alaa.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94CA8-62FF-4B95-892A-1E427C08EA4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307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Koskee maatalousyrityksiä, joissa työskentelee yrittäjien lisäksi palkattuja henkilöitä. 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7EEC9-D291-4BD6-83A7-56C663D0998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147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0" dirty="0" err="1"/>
              <a:t>Vipun</a:t>
            </a:r>
            <a:r>
              <a:rPr lang="fi-FI" b="0" dirty="0"/>
              <a:t> karttataso apuna.</a:t>
            </a:r>
          </a:p>
          <a:p>
            <a:endParaRPr lang="fi-FI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B66BA-7294-444B-87A4-13A4E51EA0A6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3549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B66BA-7294-444B-87A4-13A4E51EA0A6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4560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Vipu-palvelusta voi tarkistaa lohkot, jotka sijaitsevat vesistöjen varrella.</a:t>
            </a:r>
          </a:p>
          <a:p>
            <a:r>
              <a:rPr lang="fi-FI" b="1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vaikeissa</a:t>
            </a:r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 rikkakasvitilanteissa (esim. hukkakauraa, jättiputkea, </a:t>
            </a:r>
            <a:r>
              <a:rPr lang="fi-FI" b="0" i="0" dirty="0" err="1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alaskanlupiinia</a:t>
            </a:r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, hamppuvillakkoa, lupiinia, kurtturuusua, lännenpalsamia).  mahdollista </a:t>
            </a:r>
            <a:r>
              <a:rPr lang="fi-FI" b="1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pesäketorjuntaruiskutus</a:t>
            </a:r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. Lupa ELY-keskuksesta </a:t>
            </a:r>
            <a:r>
              <a:rPr lang="fi-FI" b="1" i="0" u="none" strike="noStrike" dirty="0">
                <a:solidFill>
                  <a:srgbClr val="004F71"/>
                </a:solidFill>
                <a:effectLst/>
                <a:latin typeface="Roboto" panose="02000000000000000000" pitchFamily="2" charset="0"/>
                <a:hlinkClick r:id="rId3" tooltip="Lomake 443 (pdf)"/>
              </a:rPr>
              <a:t>lomakkeella 443</a:t>
            </a:r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Kesantojen kasvipeitteisyysvaatimuksesta voi poiketa vain siinä laajuudessa kuin kesannoinnin syy edellyttää.</a:t>
            </a:r>
          </a:p>
          <a:p>
            <a:r>
              <a:rPr lang="fi-FI" b="1" dirty="0" err="1"/>
              <a:t>Ks.ruiskun</a:t>
            </a:r>
            <a:r>
              <a:rPr lang="fi-FI" b="1" dirty="0"/>
              <a:t> testaus:</a:t>
            </a:r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. jos ruiskua ei käytetä, sitä ei tarvitse testauttaa. </a:t>
            </a:r>
          </a:p>
          <a:p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Saa käyttää vain Suo­mes­sa hy­väk­syt­ty­jä val­mis­tei­ta. Kemidigi.fi.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B66BA-7294-444B-87A4-13A4E51EA0A6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1784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1AC3AC-4520-4E4B-BB06-6526342D6FC6}" type="slidenum">
              <a:rPr kumimoji="0" lang="uk-UA" alt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uk-UA" alt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636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67ED7411-50E1-4A24-BC6E-7F923BA1C1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447009B8-95B6-4321-B7E7-BCADEFF1B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altLang="fi-FI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702570DE-E62A-4901-9114-B20404E48A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179B8-15DA-4E5B-90E2-F0060B608B05}" type="slidenum">
              <a:rPr kumimoji="0" lang="uk-UA" alt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uk-UA" alt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94CA8-62FF-4B95-892A-1E427C08EA4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686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Aloista muodostuu pysyvää nurmea, kun lohkolle on ilmoitettu kuutena vuonna peräkkäin heinä- tai nurmirehukasveja </a:t>
            </a:r>
            <a:r>
              <a:rPr lang="fi-FI" sz="1200" b="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(pl. suojavyöhyke tai yksilajinen siemennurmi). </a:t>
            </a:r>
            <a:r>
              <a:rPr lang="fi-FI" sz="1200" b="0" kern="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Suojavyöhyke jatkaa nurmivuosia jäädyttävänä kasvina</a:t>
            </a:r>
            <a:r>
              <a:rPr lang="fi-FI" sz="1200" b="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03DB2-6C06-47CB-8F19-C7CF1FF2F130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084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Ehdollisuuden</a:t>
            </a:r>
            <a:r>
              <a:rPr lang="fi-FI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fi-FI" sz="12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vähimmäismaanpeitteen säilytysaika </a:t>
            </a:r>
            <a:r>
              <a:rPr lang="fi-FI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muuttui (</a:t>
            </a:r>
            <a:r>
              <a:rPr lang="fi-FI" sz="12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31.10-31.12</a:t>
            </a:r>
            <a:r>
              <a:rPr lang="fi-FI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) aikaisemmin </a:t>
            </a:r>
            <a:r>
              <a:rPr lang="fi-FI" sz="12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15.3</a:t>
            </a:r>
            <a:r>
              <a:rPr lang="fi-FI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asti. Tuli mahdolliseksi yksinkertaistamisasetuksen myötä.</a:t>
            </a:r>
          </a:p>
          <a:p>
            <a:r>
              <a:rPr lang="fi-FI" sz="12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Vähimmäismaanpeitteen osalta tarkennetaan</a:t>
            </a:r>
            <a:r>
              <a:rPr lang="fi-FI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 että kesanto saa olla </a:t>
            </a:r>
            <a:r>
              <a:rPr lang="fi-FI" sz="12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avokesanto</a:t>
            </a:r>
            <a:r>
              <a:rPr lang="fi-FI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vain erityisestä lyhytaikaisesti syystä (rikkakasvit, lohkon kunnostus,) jotta ei ilmoitettaisi tekaistulla syyllä montaa vuotta peräkkäin.</a:t>
            </a:r>
          </a:p>
          <a:p>
            <a:r>
              <a:rPr lang="fi-FI" sz="12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Lantapoikkeus jatkoaika tällä erää 2026.</a:t>
            </a:r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94CA8-62FF-4B95-892A-1E427C08EA4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229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Vuonna 2023 tai 2024 tehty raivio joka ei kasva nurmea. </a:t>
            </a:r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  <a:sym typeface="Wingdings" panose="05000000000000000000" pitchFamily="2" charset="2"/>
              </a:rPr>
              <a:t> ehdollisuuden seuraamus ja v</a:t>
            </a:r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alvonnassa heitetään pois pellon kirjoista.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7EEC9-D291-4BD6-83A7-56C663D0998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665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Vipu-palvelu</a:t>
            </a:r>
            <a:r>
              <a:rPr lang="fi-FI" b="1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onko muusta käytöstä maatalousmaaksi ottamallasi lohkolla vaatimus pysyvästä nurmikasvustosta.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B7EEC9-D291-4BD6-83A7-56C663D0998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113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03DB2-6C06-47CB-8F19-C7CF1FF2F130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214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9.emf"/><Relationship Id="rId18" Type="http://schemas.openxmlformats.org/officeDocument/2006/relationships/image" Target="../media/image34.emf"/><Relationship Id="rId3" Type="http://schemas.openxmlformats.org/officeDocument/2006/relationships/image" Target="../media/image19.emf"/><Relationship Id="rId21" Type="http://schemas.openxmlformats.org/officeDocument/2006/relationships/image" Target="../media/image37.jpeg"/><Relationship Id="rId7" Type="http://schemas.openxmlformats.org/officeDocument/2006/relationships/image" Target="../media/image23.emf"/><Relationship Id="rId12" Type="http://schemas.openxmlformats.org/officeDocument/2006/relationships/image" Target="../media/image28.emf"/><Relationship Id="rId17" Type="http://schemas.openxmlformats.org/officeDocument/2006/relationships/image" Target="../media/image33.emf"/><Relationship Id="rId2" Type="http://schemas.openxmlformats.org/officeDocument/2006/relationships/image" Target="../media/image18.emf"/><Relationship Id="rId16" Type="http://schemas.openxmlformats.org/officeDocument/2006/relationships/image" Target="../media/image32.emf"/><Relationship Id="rId20" Type="http://schemas.openxmlformats.org/officeDocument/2006/relationships/image" Target="../media/image3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24" Type="http://schemas.openxmlformats.org/officeDocument/2006/relationships/image" Target="../media/image40.emf"/><Relationship Id="rId5" Type="http://schemas.openxmlformats.org/officeDocument/2006/relationships/image" Target="../media/image21.emf"/><Relationship Id="rId15" Type="http://schemas.openxmlformats.org/officeDocument/2006/relationships/image" Target="../media/image31.emf"/><Relationship Id="rId23" Type="http://schemas.openxmlformats.org/officeDocument/2006/relationships/image" Target="../media/image39.jpeg"/><Relationship Id="rId10" Type="http://schemas.openxmlformats.org/officeDocument/2006/relationships/image" Target="../media/image26.emf"/><Relationship Id="rId19" Type="http://schemas.openxmlformats.org/officeDocument/2006/relationships/image" Target="../media/image35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Relationship Id="rId14" Type="http://schemas.openxmlformats.org/officeDocument/2006/relationships/image" Target="../media/image30.emf"/><Relationship Id="rId22" Type="http://schemas.openxmlformats.org/officeDocument/2006/relationships/image" Target="../media/image38.jpe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EA69D21-24AC-48FB-E7C1-843F4D1BF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95154B7-C527-C55C-96F1-E6697D265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1271588"/>
            <a:ext cx="5518150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1BC0FA-4763-EA0B-B50E-7C8595A6BA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0BBD6-E5F2-5615-A9AE-053DE642EA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1271588"/>
            <a:ext cx="5518150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63860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54D54AAE-FE0B-9EA3-B36F-5CCCEA760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017535" y="1825624"/>
            <a:ext cx="5024231" cy="4351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 dirty="0"/>
              <a:t>Lisää kuva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502423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EFE3DEA-B91F-6839-073D-C68EBBBEAE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5BE1189-0612-430A-B8C3-BC9D2F89FBF6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21B2D9C0-B25E-A3DB-5CA9-A3B02D8CD4F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A921F5-942D-5503-8C51-F467ADD3CC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498259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tr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427DBD80-9A7A-B9DE-9F41-3B8CD93C92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B21B2CF9-3C39-7BDF-9EBF-D9444D95281E}"/>
              </a:ext>
            </a:extLst>
          </p:cNvPr>
          <p:cNvSpPr/>
          <p:nvPr userDrawn="1"/>
        </p:nvSpPr>
        <p:spPr>
          <a:xfrm>
            <a:off x="1063625" y="17605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049D7CB-8C1C-8ECF-1F5A-E94327AAFD70}"/>
              </a:ext>
            </a:extLst>
          </p:cNvPr>
          <p:cNvSpPr/>
          <p:nvPr userDrawn="1"/>
        </p:nvSpPr>
        <p:spPr>
          <a:xfrm>
            <a:off x="1063625" y="4502150"/>
            <a:ext cx="1052513" cy="873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55D4121E-009F-80A4-4BD3-904F616E7E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2072953"/>
            <a:ext cx="9144000" cy="220424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4800"/>
              </a:lnSpc>
              <a:defRPr sz="4500" b="1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8557" y="5000796"/>
            <a:ext cx="4056668" cy="4378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968375" y="5589588"/>
            <a:ext cx="4748613" cy="660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6321287" y="5000626"/>
            <a:ext cx="5406113" cy="7516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="1">
                <a:solidFill>
                  <a:schemeClr val="tx2"/>
                </a:solidFill>
              </a:defRPr>
            </a:lvl1pPr>
            <a:lvl2pPr marL="457200" indent="0" algn="r">
              <a:buNone/>
              <a:defRPr sz="1600" b="1">
                <a:solidFill>
                  <a:schemeClr val="bg2"/>
                </a:solidFill>
              </a:defRPr>
            </a:lvl2pPr>
            <a:lvl3pPr marL="914400" indent="0" algn="r">
              <a:buNone/>
              <a:defRPr sz="1600" b="1">
                <a:solidFill>
                  <a:schemeClr val="bg2"/>
                </a:solidFill>
              </a:defRPr>
            </a:lvl3pPr>
            <a:lvl4pPr marL="1371600" indent="0" algn="r">
              <a:buNone/>
              <a:defRPr sz="1600" b="1">
                <a:solidFill>
                  <a:schemeClr val="bg2"/>
                </a:solidFill>
              </a:defRPr>
            </a:lvl4pPr>
            <a:lvl5pPr marL="1828800" indent="0" algn="r">
              <a:buNone/>
              <a:defRPr sz="16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10193408" y="5752312"/>
            <a:ext cx="1533828" cy="38133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600">
                <a:solidFill>
                  <a:schemeClr val="tx2"/>
                </a:solidFill>
              </a:defRPr>
            </a:lvl1pPr>
            <a:lvl2pPr marL="457200" indent="0" algn="r">
              <a:buNone/>
              <a:defRPr sz="1600">
                <a:solidFill>
                  <a:schemeClr val="bg1"/>
                </a:solidFill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</a:defRPr>
            </a:lvl3pPr>
            <a:lvl4pPr marL="1371600" indent="0" algn="r">
              <a:buNone/>
              <a:defRPr sz="1600">
                <a:solidFill>
                  <a:schemeClr val="bg1"/>
                </a:solidFill>
              </a:defRPr>
            </a:lvl4pPr>
            <a:lvl5pPr marL="1828800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121289455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str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D966264D-CA4F-9101-DA21-060D96408C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70EE0B08-35FC-9C8B-4094-8FA83E406009}"/>
              </a:ext>
            </a:extLst>
          </p:cNvPr>
          <p:cNvSpPr/>
          <p:nvPr userDrawn="1"/>
        </p:nvSpPr>
        <p:spPr>
          <a:xfrm>
            <a:off x="1631950" y="1446213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2A6DBECD-3F08-E94D-E20E-F2BB04D04E94}"/>
              </a:ext>
            </a:extLst>
          </p:cNvPr>
          <p:cNvSpPr/>
          <p:nvPr userDrawn="1"/>
        </p:nvSpPr>
        <p:spPr>
          <a:xfrm>
            <a:off x="1631950" y="54689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D05F720-D5DD-465C-200F-5FB62668D3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317" y="2140197"/>
            <a:ext cx="9144000" cy="27235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5500"/>
              </a:lnSpc>
              <a:defRPr sz="4500" b="1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1A85C7-ED97-2D25-A448-AAE130136A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98F2745-D17D-49E3-B0D7-9B6BCC2E13F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879060A-F366-D812-F75E-E1B2A2F00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4038109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C3ACDAEA-D113-2FB1-8F7A-04F80E789B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EEBBCED-6BD5-8700-D38B-08FD9EE3FF27}"/>
              </a:ext>
            </a:extLst>
          </p:cNvPr>
          <p:cNvSpPr/>
          <p:nvPr userDrawn="1"/>
        </p:nvSpPr>
        <p:spPr>
          <a:xfrm>
            <a:off x="1631950" y="1446213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4BEE6671-AB7F-769A-11FF-E2B7FBAE2150}"/>
              </a:ext>
            </a:extLst>
          </p:cNvPr>
          <p:cNvSpPr/>
          <p:nvPr userDrawn="1"/>
        </p:nvSpPr>
        <p:spPr>
          <a:xfrm>
            <a:off x="1631950" y="54689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C662457-8FC6-96C2-04E5-676CA5964E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07317" y="2140197"/>
            <a:ext cx="9144000" cy="27235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5500"/>
              </a:lnSpc>
              <a:defRPr sz="4500" b="1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94FCAFC-C2E8-BC2B-6B08-B6953FEDF5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10ADA2B-9A47-0DCC-2271-214DAC0347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661DA-8244-4AAD-873F-6D2A4D51B4C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7456791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19541A-7633-599C-6B6A-F6538F192E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D3D50E3E-184A-F1B6-B498-726504DCD4B2}"/>
              </a:ext>
            </a:extLst>
          </p:cNvPr>
          <p:cNvSpPr/>
          <p:nvPr userDrawn="1"/>
        </p:nvSpPr>
        <p:spPr>
          <a:xfrm>
            <a:off x="1631950" y="1446213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4C51A48F-04E2-67CE-9143-C3DA07877605}"/>
              </a:ext>
            </a:extLst>
          </p:cNvPr>
          <p:cNvSpPr/>
          <p:nvPr userDrawn="1"/>
        </p:nvSpPr>
        <p:spPr>
          <a:xfrm>
            <a:off x="1631950" y="54689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07317" y="2140197"/>
            <a:ext cx="9144000" cy="27235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5500"/>
              </a:lnSpc>
              <a:defRPr sz="4500" b="1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1544D57-A6B1-F88E-D453-F38A5FBC21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D0B49C9-E3C7-484C-B149-F921E9A1050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2C9E75ED-3226-EA72-5E50-CE600A3C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624215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4FF4A61-05E4-0063-7872-9DDEBBD2D1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0B78AA-F946-94E9-F391-30AD0C00F4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EA08C37-32C9-477A-860C-9C296333283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99CE084-0202-8C50-26B9-E6CA0C7DD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0572283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0E4C72A-E8E1-0381-922A-21AE32C2AE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017535" y="1825624"/>
            <a:ext cx="5024231" cy="4351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502423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3DEC76C-C080-BE49-D6CD-740D8F5E3D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5BE1189-0612-430A-B8C3-BC9D2F89FBF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D61A6C2B-2E57-9B9D-EBEF-DFB36B5A9F0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2917527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A4DEFE8-6B69-BC54-FDF9-B2D54B83B4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aulukon paikkamerkki 4"/>
          <p:cNvSpPr>
            <a:spLocks noGrp="1"/>
          </p:cNvSpPr>
          <p:nvPr>
            <p:ph type="tbl" sz="quarter" idx="16"/>
          </p:nvPr>
        </p:nvSpPr>
        <p:spPr>
          <a:xfrm>
            <a:off x="6017534" y="1825625"/>
            <a:ext cx="5024231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fi-FI" noProof="0"/>
              <a:t>Lisää taulukko napsauttamalla kuvaketta</a:t>
            </a:r>
            <a:endParaRPr lang="fi-FI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502423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23021-2C91-52D8-FBE6-003A54A4E0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8CE1586-EF49-4734-81F2-AA4CFB3ADCE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DB78E159-8250-47C0-A563-4704C5419EE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9731090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503E3DB-03C8-74CA-FE81-195041D953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Kaavion paikkamerkki 7"/>
          <p:cNvSpPr>
            <a:spLocks noGrp="1"/>
          </p:cNvSpPr>
          <p:nvPr>
            <p:ph type="chart" sz="quarter" idx="17"/>
          </p:nvPr>
        </p:nvSpPr>
        <p:spPr>
          <a:xfrm>
            <a:off x="6017533" y="1825625"/>
            <a:ext cx="5024231" cy="4351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fi-FI" noProof="0"/>
              <a:t>Lisää kaavio napsauttamalla kuvaketta</a:t>
            </a:r>
            <a:endParaRPr lang="fi-FI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502423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EFFDD32-B9C4-B5A4-B7EB-DC72694EE2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1D60F4B-2B88-406D-A1B6-3079D8BEF76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6437E4F-DDC5-B882-7E3C-BC7DB7DD296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7862248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-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3A5D511-7B23-1A81-0FF1-171A469508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9" y="1825625"/>
            <a:ext cx="2580862" cy="435133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Arial" charset="0"/>
              <a:buChar char="•"/>
              <a:defRPr sz="20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sz="1000"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sz="800"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3416081" y="1825625"/>
            <a:ext cx="2580862" cy="435133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Arial" charset="0"/>
              <a:buChar char="•"/>
              <a:defRPr sz="20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sz="1000"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sz="800"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6288161" y="1825625"/>
            <a:ext cx="2580862" cy="435133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Arial" charset="0"/>
              <a:buChar char="•"/>
              <a:defRPr sz="20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sz="1000"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sz="800"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6"/>
          </p:nvPr>
        </p:nvSpPr>
        <p:spPr>
          <a:xfrm>
            <a:off x="9152290" y="1825625"/>
            <a:ext cx="2580862" cy="435133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Arial" charset="0"/>
              <a:buChar char="•"/>
              <a:defRPr sz="20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sz="1000"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sz="800"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91C322C-FBD7-40DB-2052-0FA918A14B1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1B2BBA28-68A4-4E44-AE2A-9924E4EC287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680FA6F9-3A6B-9AF5-B040-BB99903011C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4751934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2AF3A8A-A050-B0AC-4897-69B9CB3CEF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6016833" y="1825625"/>
            <a:ext cx="502423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502423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BFF796-17D7-8B4A-A2E5-C684F0D701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AB12DB2-5A4D-4456-850E-B8FBE95A242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A878D0B1-BCF6-B628-3CC6-EB1A025D9C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847356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&amp;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35D431D-0FAA-7A8D-A485-7C18CC416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aulukon paikkamerkki 4"/>
          <p:cNvSpPr>
            <a:spLocks noGrp="1"/>
          </p:cNvSpPr>
          <p:nvPr>
            <p:ph type="tbl" sz="quarter" idx="16"/>
          </p:nvPr>
        </p:nvSpPr>
        <p:spPr>
          <a:xfrm>
            <a:off x="6017534" y="1825625"/>
            <a:ext cx="5024231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fi-FI" noProof="0" dirty="0"/>
              <a:t>Lisää taulukko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502423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5D7D0-A92D-4E54-168C-2D28DCDC1BF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8CE1586-EF49-4734-81F2-AA4CFB3ADCE2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BDEFFF85-4F92-4678-C9DB-0BBDF72FBFD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FA4B96D-9A17-E8F6-5F30-82D232032E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320345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for graphs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6FE55416-07A3-CEB3-E88C-0939861176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DD8312-E977-98BF-C521-9CE727A89F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AED569E-6339-4FF4-914C-6EAB7E237D3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2FEFDFBE-9107-2541-71A9-06A8C0482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991403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>
            <a:extLst>
              <a:ext uri="{FF2B5EF4-FFF2-40B4-BE49-F238E27FC236}">
                <a16:creationId xmlns:a16="http://schemas.microsoft.com/office/drawing/2014/main" id="{277D0F65-050C-F57F-50A0-BECD0187AE3F}"/>
              </a:ext>
            </a:extLst>
          </p:cNvPr>
          <p:cNvSpPr txBox="1">
            <a:spLocks/>
          </p:cNvSpPr>
          <p:nvPr userDrawn="1"/>
        </p:nvSpPr>
        <p:spPr>
          <a:xfrm>
            <a:off x="5230813" y="1325563"/>
            <a:ext cx="1968500" cy="114935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i-FI" sz="10000" dirty="0">
                <a:solidFill>
                  <a:schemeClr val="accent1"/>
                </a:solidFill>
              </a:rPr>
              <a:t>”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C232F63-14AD-5EC3-2415-2373404C64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930" y="1907679"/>
            <a:ext cx="10278140" cy="31075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6500"/>
              </a:lnSpc>
              <a:defRPr sz="60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56930" y="5319423"/>
            <a:ext cx="10278140" cy="8456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4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AC3606-7E21-7BA0-73C5-59F0042F90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B5D7F58-7AA4-4754-9110-890D0FB71A5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E932DEAE-9A85-4CC1-F5F3-64A97E06E10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901014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>
            <a:extLst>
              <a:ext uri="{FF2B5EF4-FFF2-40B4-BE49-F238E27FC236}">
                <a16:creationId xmlns:a16="http://schemas.microsoft.com/office/drawing/2014/main" id="{421D5314-F637-23DC-ABBC-B2E36A6E8845}"/>
              </a:ext>
            </a:extLst>
          </p:cNvPr>
          <p:cNvSpPr txBox="1">
            <a:spLocks/>
          </p:cNvSpPr>
          <p:nvPr userDrawn="1"/>
        </p:nvSpPr>
        <p:spPr>
          <a:xfrm>
            <a:off x="5230813" y="1325563"/>
            <a:ext cx="1968500" cy="114935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i-FI" sz="10000" dirty="0"/>
              <a:t>”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584D7E6-46EE-17C0-3685-7C606B9041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930" y="1907679"/>
            <a:ext cx="10278140" cy="31075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6500"/>
              </a:lnSpc>
              <a:defRPr sz="60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56930" y="5319423"/>
            <a:ext cx="10278140" cy="8456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056AB7-08D3-E9C1-77D4-CEB6CF37C03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950A4F6A-37B5-475C-AA28-505E1C51243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3351D8F0-6378-3F54-ED62-1E769D3D87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1362948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F4FDE-6581-5F0C-E113-EA1B54AC9AAB}"/>
              </a:ext>
            </a:extLst>
          </p:cNvPr>
          <p:cNvSpPr txBox="1">
            <a:spLocks/>
          </p:cNvSpPr>
          <p:nvPr userDrawn="1"/>
        </p:nvSpPr>
        <p:spPr>
          <a:xfrm>
            <a:off x="565150" y="5365750"/>
            <a:ext cx="4662488" cy="857250"/>
          </a:xfrm>
          <a:prstGeom prst="rect">
            <a:avLst/>
          </a:prstGeom>
          <a:noFill/>
        </p:spPr>
        <p:txBody>
          <a:bodyPr anchor="ctr"/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32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fontAlgn="auto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800" b="0" dirty="0" err="1"/>
              <a:t>Sitaatin</a:t>
            </a:r>
            <a:r>
              <a:rPr lang="en-US" sz="1800" b="0" dirty="0"/>
              <a:t> </a:t>
            </a:r>
            <a:r>
              <a:rPr lang="en-US" sz="1800" b="0" dirty="0" err="1"/>
              <a:t>lähde</a:t>
            </a:r>
            <a:endParaRPr lang="fi-FI" sz="1800" b="0" dirty="0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DDFA80D3-C0BC-BFE7-DDD9-42E7A65EFFC9}"/>
              </a:ext>
            </a:extLst>
          </p:cNvPr>
          <p:cNvSpPr txBox="1">
            <a:spLocks/>
          </p:cNvSpPr>
          <p:nvPr userDrawn="1"/>
        </p:nvSpPr>
        <p:spPr>
          <a:xfrm>
            <a:off x="1963738" y="990600"/>
            <a:ext cx="1968500" cy="114935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i-FI" sz="10000">
                <a:solidFill>
                  <a:schemeClr val="accent1"/>
                </a:solidFill>
              </a:rPr>
              <a:t>”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BA6EEB9-4AF2-1C81-DE9C-B0C5E5EAAC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64708" y="1628710"/>
            <a:ext cx="4662884" cy="36079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90"/>
              </a:lnSpc>
              <a:spcBef>
                <a:spcPts val="1000"/>
              </a:spcBef>
              <a:defRPr sz="32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796833" y="1628709"/>
            <a:ext cx="4732598" cy="4594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06112A-5D47-D3AC-90FD-A0F7EF27E4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25859F0-8B1A-4919-8EB6-DBD816FF9A2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BCADAB02-4831-4DA1-DF8B-E854A6BE4A9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4212088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B98A297-6648-1A80-ABAC-CCF0E650E0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7E94C53-BEA3-62E8-FDB1-B66FA8E552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506413"/>
            <a:ext cx="2060575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99595" y="2307960"/>
            <a:ext cx="10058400" cy="15206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0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22688" y="4178599"/>
            <a:ext cx="4770437" cy="4808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731970" y="4680856"/>
            <a:ext cx="4770437" cy="3285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731970" y="5347393"/>
            <a:ext cx="4770437" cy="128957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743726017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CC2E2A1A-51E1-DC02-2033-D72C517122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508000"/>
            <a:ext cx="2062162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22688" y="4178599"/>
            <a:ext cx="4770437" cy="4808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731970" y="4680856"/>
            <a:ext cx="4770437" cy="3285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731970" y="5347393"/>
            <a:ext cx="4770437" cy="128957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None/>
              <a:defRPr sz="18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099595" y="2307960"/>
            <a:ext cx="10058400" cy="15206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0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03489387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FB266280-774E-8EC7-E039-DC1524B4AD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-87313"/>
            <a:ext cx="306070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9C549CE-AABF-B54D-97F7-ECA86D7DF7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435225"/>
            <a:ext cx="66913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016387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AFB34C1-49B7-6325-6F92-390FBCCE63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4A77F6A-3AD1-03DE-94F2-942F78515D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1271588"/>
            <a:ext cx="5518150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045989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- blu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E1591D4-581C-583D-2503-5F485216E4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1270000"/>
            <a:ext cx="550862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441069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- blue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785BB1F6-96AC-E261-2170-43DBD4AF1F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EB8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A25F0424-6D1F-9008-74DA-79473FB479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1270000"/>
            <a:ext cx="550862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81779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&amp;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66A26B9-0816-47F4-9297-E59F269A5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Kaavion paikkamerkki 7"/>
          <p:cNvSpPr>
            <a:spLocks noGrp="1"/>
          </p:cNvSpPr>
          <p:nvPr>
            <p:ph type="chart" sz="quarter" idx="17"/>
          </p:nvPr>
        </p:nvSpPr>
        <p:spPr>
          <a:xfrm>
            <a:off x="6017533" y="1825625"/>
            <a:ext cx="5024231" cy="4351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fi-FI" noProof="0" dirty="0"/>
              <a:t>Lisää kaavio napsauttamalla kuvaketta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502423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CAF6649-03B5-48EB-1E0D-BACA48FBADC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1D60F4B-2B88-406D-A1B6-3079D8BEF766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1E0E01A8-5D03-C080-024A-DF3A2DA5074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BD00A4-25A3-07AE-20EE-908CC427E2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794777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FD8A8BFD-75F0-27AB-1AF2-237BE87EAC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C4E4B2A6-03BF-100E-5137-07309D53D0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390525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02E5B231-AB77-31E5-C58E-BDAF8476A324}"/>
              </a:ext>
            </a:extLst>
          </p:cNvPr>
          <p:cNvSpPr/>
          <p:nvPr userDrawn="1"/>
        </p:nvSpPr>
        <p:spPr>
          <a:xfrm>
            <a:off x="1063625" y="1760538"/>
            <a:ext cx="1052513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071BE18C-BD04-2236-E128-1F97D8B94677}"/>
              </a:ext>
            </a:extLst>
          </p:cNvPr>
          <p:cNvSpPr/>
          <p:nvPr userDrawn="1"/>
        </p:nvSpPr>
        <p:spPr>
          <a:xfrm>
            <a:off x="1063625" y="4502150"/>
            <a:ext cx="1052513" cy="87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2072953"/>
            <a:ext cx="9144000" cy="220424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4800"/>
              </a:lnSpc>
              <a:defRPr sz="4500" b="1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8557" y="5000796"/>
            <a:ext cx="4056668" cy="4378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968375" y="5589588"/>
            <a:ext cx="4748613" cy="660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6321287" y="5000626"/>
            <a:ext cx="5406113" cy="7516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="1">
                <a:solidFill>
                  <a:schemeClr val="bg2"/>
                </a:solidFill>
              </a:defRPr>
            </a:lvl1pPr>
            <a:lvl2pPr marL="457200" indent="0" algn="r">
              <a:buNone/>
              <a:defRPr sz="1600" b="1">
                <a:solidFill>
                  <a:schemeClr val="bg2"/>
                </a:solidFill>
              </a:defRPr>
            </a:lvl2pPr>
            <a:lvl3pPr marL="914400" indent="0" algn="r">
              <a:buNone/>
              <a:defRPr sz="1600" b="1">
                <a:solidFill>
                  <a:schemeClr val="bg2"/>
                </a:solidFill>
              </a:defRPr>
            </a:lvl3pPr>
            <a:lvl4pPr marL="1371600" indent="0" algn="r">
              <a:buNone/>
              <a:defRPr sz="1600" b="1">
                <a:solidFill>
                  <a:schemeClr val="bg2"/>
                </a:solidFill>
              </a:defRPr>
            </a:lvl4pPr>
            <a:lvl5pPr marL="1828800" indent="0" algn="r">
              <a:buNone/>
              <a:defRPr sz="16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10193408" y="5752312"/>
            <a:ext cx="1533828" cy="38133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r">
              <a:buNone/>
              <a:defRPr sz="1600">
                <a:solidFill>
                  <a:schemeClr val="bg1"/>
                </a:solidFill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</a:defRPr>
            </a:lvl3pPr>
            <a:lvl4pPr marL="1371600" indent="0" algn="r">
              <a:buNone/>
              <a:defRPr sz="1600">
                <a:solidFill>
                  <a:schemeClr val="bg1"/>
                </a:solidFill>
              </a:defRPr>
            </a:lvl4pPr>
            <a:lvl5pPr marL="1828800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38935236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tr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427DBD80-9A7A-B9DE-9F41-3B8CD93C92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B21B2CF9-3C39-7BDF-9EBF-D9444D95281E}"/>
              </a:ext>
            </a:extLst>
          </p:cNvPr>
          <p:cNvSpPr/>
          <p:nvPr userDrawn="1"/>
        </p:nvSpPr>
        <p:spPr>
          <a:xfrm>
            <a:off x="1063625" y="17605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049D7CB-8C1C-8ECF-1F5A-E94327AAFD70}"/>
              </a:ext>
            </a:extLst>
          </p:cNvPr>
          <p:cNvSpPr/>
          <p:nvPr userDrawn="1"/>
        </p:nvSpPr>
        <p:spPr>
          <a:xfrm>
            <a:off x="1063625" y="4502150"/>
            <a:ext cx="1052513" cy="873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55D4121E-009F-80A4-4BD3-904F616E7E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2072953"/>
            <a:ext cx="9144000" cy="220424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4800"/>
              </a:lnSpc>
              <a:defRPr sz="4500" b="1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8557" y="5000796"/>
            <a:ext cx="4056668" cy="4378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968375" y="5589588"/>
            <a:ext cx="4748613" cy="660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6321287" y="5000626"/>
            <a:ext cx="5406113" cy="7516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="1">
                <a:solidFill>
                  <a:schemeClr val="tx2"/>
                </a:solidFill>
              </a:defRPr>
            </a:lvl1pPr>
            <a:lvl2pPr marL="457200" indent="0" algn="r">
              <a:buNone/>
              <a:defRPr sz="1600" b="1">
                <a:solidFill>
                  <a:schemeClr val="bg2"/>
                </a:solidFill>
              </a:defRPr>
            </a:lvl2pPr>
            <a:lvl3pPr marL="914400" indent="0" algn="r">
              <a:buNone/>
              <a:defRPr sz="1600" b="1">
                <a:solidFill>
                  <a:schemeClr val="bg2"/>
                </a:solidFill>
              </a:defRPr>
            </a:lvl3pPr>
            <a:lvl4pPr marL="1371600" indent="0" algn="r">
              <a:buNone/>
              <a:defRPr sz="1600" b="1">
                <a:solidFill>
                  <a:schemeClr val="bg2"/>
                </a:solidFill>
              </a:defRPr>
            </a:lvl4pPr>
            <a:lvl5pPr marL="1828800" indent="0" algn="r">
              <a:buNone/>
              <a:defRPr sz="16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10193408" y="5752312"/>
            <a:ext cx="1533828" cy="38133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600">
                <a:solidFill>
                  <a:schemeClr val="tx2"/>
                </a:solidFill>
              </a:defRPr>
            </a:lvl1pPr>
            <a:lvl2pPr marL="457200" indent="0" algn="r">
              <a:buNone/>
              <a:defRPr sz="1600">
                <a:solidFill>
                  <a:schemeClr val="bg1"/>
                </a:solidFill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</a:defRPr>
            </a:lvl3pPr>
            <a:lvl4pPr marL="1371600" indent="0" algn="r">
              <a:buNone/>
              <a:defRPr sz="1600">
                <a:solidFill>
                  <a:schemeClr val="bg1"/>
                </a:solidFill>
              </a:defRPr>
            </a:lvl4pPr>
            <a:lvl5pPr marL="1828800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8139017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str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D966264D-CA4F-9101-DA21-060D96408C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70EE0B08-35FC-9C8B-4094-8FA83E406009}"/>
              </a:ext>
            </a:extLst>
          </p:cNvPr>
          <p:cNvSpPr/>
          <p:nvPr userDrawn="1"/>
        </p:nvSpPr>
        <p:spPr>
          <a:xfrm>
            <a:off x="1631950" y="1446213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2A6DBECD-3F08-E94D-E20E-F2BB04D04E94}"/>
              </a:ext>
            </a:extLst>
          </p:cNvPr>
          <p:cNvSpPr/>
          <p:nvPr userDrawn="1"/>
        </p:nvSpPr>
        <p:spPr>
          <a:xfrm>
            <a:off x="1631950" y="54689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D05F720-D5DD-465C-200F-5FB62668D3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317" y="2140197"/>
            <a:ext cx="9144000" cy="27235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5500"/>
              </a:lnSpc>
              <a:defRPr sz="4500" b="1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1A85C7-ED97-2D25-A448-AAE130136A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98F2745-D17D-49E3-B0D7-9B6BCC2E13F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879060A-F366-D812-F75E-E1B2A2F00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1721961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C3ACDAEA-D113-2FB1-8F7A-04F80E789B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EEBBCED-6BD5-8700-D38B-08FD9EE3FF27}"/>
              </a:ext>
            </a:extLst>
          </p:cNvPr>
          <p:cNvSpPr/>
          <p:nvPr userDrawn="1"/>
        </p:nvSpPr>
        <p:spPr>
          <a:xfrm>
            <a:off x="1631950" y="1446213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4BEE6671-AB7F-769A-11FF-E2B7FBAE2150}"/>
              </a:ext>
            </a:extLst>
          </p:cNvPr>
          <p:cNvSpPr/>
          <p:nvPr userDrawn="1"/>
        </p:nvSpPr>
        <p:spPr>
          <a:xfrm>
            <a:off x="1631950" y="54689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C662457-8FC6-96C2-04E5-676CA5964E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07317" y="2140197"/>
            <a:ext cx="9144000" cy="27235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5500"/>
              </a:lnSpc>
              <a:defRPr sz="4500" b="1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94FCAFC-C2E8-BC2B-6B08-B6953FEDF5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10ADA2B-9A47-0DCC-2271-214DAC0347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661DA-8244-4AAD-873F-6D2A4D51B4C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2037736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19541A-7633-599C-6B6A-F6538F192E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D3D50E3E-184A-F1B6-B498-726504DCD4B2}"/>
              </a:ext>
            </a:extLst>
          </p:cNvPr>
          <p:cNvSpPr/>
          <p:nvPr userDrawn="1"/>
        </p:nvSpPr>
        <p:spPr>
          <a:xfrm>
            <a:off x="1631950" y="1446213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4C51A48F-04E2-67CE-9143-C3DA07877605}"/>
              </a:ext>
            </a:extLst>
          </p:cNvPr>
          <p:cNvSpPr/>
          <p:nvPr userDrawn="1"/>
        </p:nvSpPr>
        <p:spPr>
          <a:xfrm>
            <a:off x="1631950" y="54689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07317" y="2140197"/>
            <a:ext cx="9144000" cy="27235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5500"/>
              </a:lnSpc>
              <a:defRPr sz="4500" b="1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1544D57-A6B1-F88E-D453-F38A5FBC21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D0B49C9-E3C7-484C-B149-F921E9A1050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2C9E75ED-3226-EA72-5E50-CE600A3C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8079308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4FF4A61-05E4-0063-7872-9DDEBBD2D1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0B78AA-F946-94E9-F391-30AD0C00F4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EA08C37-32C9-477A-860C-9C296333283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99CE084-0202-8C50-26B9-E6CA0C7DD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6507721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0E4C72A-E8E1-0381-922A-21AE32C2AE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017535" y="1825624"/>
            <a:ext cx="5024231" cy="4351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502423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3DEC76C-C080-BE49-D6CD-740D8F5E3D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5BE1189-0612-430A-B8C3-BC9D2F89FBF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D61A6C2B-2E57-9B9D-EBEF-DFB36B5A9F0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1485938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A4DEFE8-6B69-BC54-FDF9-B2D54B83B4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aulukon paikkamerkki 4"/>
          <p:cNvSpPr>
            <a:spLocks noGrp="1"/>
          </p:cNvSpPr>
          <p:nvPr>
            <p:ph type="tbl" sz="quarter" idx="16"/>
          </p:nvPr>
        </p:nvSpPr>
        <p:spPr>
          <a:xfrm>
            <a:off x="6017534" y="1825625"/>
            <a:ext cx="5024231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fi-FI" noProof="0"/>
              <a:t>Lisää taulukko napsauttamalla kuvaketta</a:t>
            </a:r>
            <a:endParaRPr lang="fi-FI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502423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23021-2C91-52D8-FBE6-003A54A4E0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8CE1586-EF49-4734-81F2-AA4CFB3ADCE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DB78E159-8250-47C0-A563-4704C5419EE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0186672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503E3DB-03C8-74CA-FE81-195041D953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Kaavion paikkamerkki 7"/>
          <p:cNvSpPr>
            <a:spLocks noGrp="1"/>
          </p:cNvSpPr>
          <p:nvPr>
            <p:ph type="chart" sz="quarter" idx="17"/>
          </p:nvPr>
        </p:nvSpPr>
        <p:spPr>
          <a:xfrm>
            <a:off x="6017533" y="1825625"/>
            <a:ext cx="5024231" cy="4351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fi-FI" noProof="0"/>
              <a:t>Lisää kaavio napsauttamalla kuvaketta</a:t>
            </a:r>
            <a:endParaRPr lang="fi-FI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502423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EFFDD32-B9C4-B5A4-B7EB-DC72694EE2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1D60F4B-2B88-406D-A1B6-3079D8BEF76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6437E4F-DDC5-B882-7E3C-BC7DB7DD296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6998911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-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3A5D511-7B23-1A81-0FF1-171A469508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9" y="1825625"/>
            <a:ext cx="2580862" cy="435133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Arial" charset="0"/>
              <a:buChar char="•"/>
              <a:defRPr sz="20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sz="1000"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sz="800"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3416081" y="1825625"/>
            <a:ext cx="2580862" cy="435133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Arial" charset="0"/>
              <a:buChar char="•"/>
              <a:defRPr sz="20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sz="1000"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sz="800"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6288161" y="1825625"/>
            <a:ext cx="2580862" cy="435133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Arial" charset="0"/>
              <a:buChar char="•"/>
              <a:defRPr sz="20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sz="1000"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sz="800"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6"/>
          </p:nvPr>
        </p:nvSpPr>
        <p:spPr>
          <a:xfrm>
            <a:off x="9152290" y="1825625"/>
            <a:ext cx="2580862" cy="435133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Arial" charset="0"/>
              <a:buChar char="•"/>
              <a:defRPr sz="20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sz="1000"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sz="800"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91C322C-FBD7-40DB-2052-0FA918A14B1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1B2BBA28-68A4-4E44-AE2A-9924E4EC287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680FA6F9-3A6B-9AF5-B040-BB99903011C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979037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 -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18BF556-C316-049C-0994-6EEEBAC53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9" y="1825625"/>
            <a:ext cx="2580862" cy="435133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Arial" charset="0"/>
              <a:buChar char="•"/>
              <a:defRPr sz="20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sz="1000"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sz="800"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3416081" y="1825625"/>
            <a:ext cx="2580862" cy="435133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Arial" charset="0"/>
              <a:buChar char="•"/>
              <a:defRPr sz="20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sz="1000"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sz="800"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6288161" y="1825625"/>
            <a:ext cx="2580862" cy="435133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Arial" charset="0"/>
              <a:buChar char="•"/>
              <a:defRPr sz="20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sz="1000"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sz="800"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6"/>
          </p:nvPr>
        </p:nvSpPr>
        <p:spPr>
          <a:xfrm>
            <a:off x="9152290" y="1825625"/>
            <a:ext cx="2580862" cy="435133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Arial" charset="0"/>
              <a:buChar char="•"/>
              <a:defRPr sz="20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sz="1000"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sz="800"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325E1C-2E76-0190-6CE7-1E50DF764E2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1B2BBA28-68A4-4E44-AE2A-9924E4EC2874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A60A3ED9-03A8-D19A-90D9-1BE5B73097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7EAAD9-C5AC-EF79-83AD-D2CC99A058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829684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2AF3A8A-A050-B0AC-4897-69B9CB3CEF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6016833" y="1825625"/>
            <a:ext cx="502423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502423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BFF796-17D7-8B4A-A2E5-C684F0D701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AB12DB2-5A4D-4456-850E-B8FBE95A242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A878D0B1-BCF6-B628-3CC6-EB1A025D9C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5819806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for graphs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6FE55416-07A3-CEB3-E88C-0939861176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DD8312-E977-98BF-C521-9CE727A89F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AED569E-6339-4FF4-914C-6EAB7E237D3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2FEFDFBE-9107-2541-71A9-06A8C0482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9886119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>
            <a:extLst>
              <a:ext uri="{FF2B5EF4-FFF2-40B4-BE49-F238E27FC236}">
                <a16:creationId xmlns:a16="http://schemas.microsoft.com/office/drawing/2014/main" id="{277D0F65-050C-F57F-50A0-BECD0187AE3F}"/>
              </a:ext>
            </a:extLst>
          </p:cNvPr>
          <p:cNvSpPr txBox="1">
            <a:spLocks/>
          </p:cNvSpPr>
          <p:nvPr userDrawn="1"/>
        </p:nvSpPr>
        <p:spPr>
          <a:xfrm>
            <a:off x="5230813" y="1325563"/>
            <a:ext cx="1968500" cy="114935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i-FI" sz="10000" dirty="0">
                <a:solidFill>
                  <a:schemeClr val="accent1"/>
                </a:solidFill>
              </a:rPr>
              <a:t>”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C232F63-14AD-5EC3-2415-2373404C64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930" y="1907679"/>
            <a:ext cx="10278140" cy="31075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6500"/>
              </a:lnSpc>
              <a:defRPr sz="60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56930" y="5319423"/>
            <a:ext cx="10278140" cy="8456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4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AC3606-7E21-7BA0-73C5-59F0042F90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B5D7F58-7AA4-4754-9110-890D0FB71A5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E932DEAE-9A85-4CC1-F5F3-64A97E06E10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9788878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>
            <a:extLst>
              <a:ext uri="{FF2B5EF4-FFF2-40B4-BE49-F238E27FC236}">
                <a16:creationId xmlns:a16="http://schemas.microsoft.com/office/drawing/2014/main" id="{421D5314-F637-23DC-ABBC-B2E36A6E8845}"/>
              </a:ext>
            </a:extLst>
          </p:cNvPr>
          <p:cNvSpPr txBox="1">
            <a:spLocks/>
          </p:cNvSpPr>
          <p:nvPr userDrawn="1"/>
        </p:nvSpPr>
        <p:spPr>
          <a:xfrm>
            <a:off x="5230813" y="1325563"/>
            <a:ext cx="1968500" cy="114935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i-FI" sz="10000" dirty="0"/>
              <a:t>”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584D7E6-46EE-17C0-3685-7C606B9041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930" y="1907679"/>
            <a:ext cx="10278140" cy="31075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6500"/>
              </a:lnSpc>
              <a:defRPr sz="60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56930" y="5319423"/>
            <a:ext cx="10278140" cy="8456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056AB7-08D3-E9C1-77D4-CEB6CF37C03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950A4F6A-37B5-475C-AA28-505E1C51243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3351D8F0-6378-3F54-ED62-1E769D3D87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8282268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F4FDE-6581-5F0C-E113-EA1B54AC9AAB}"/>
              </a:ext>
            </a:extLst>
          </p:cNvPr>
          <p:cNvSpPr txBox="1">
            <a:spLocks/>
          </p:cNvSpPr>
          <p:nvPr userDrawn="1"/>
        </p:nvSpPr>
        <p:spPr>
          <a:xfrm>
            <a:off x="565150" y="5365750"/>
            <a:ext cx="4662488" cy="857250"/>
          </a:xfrm>
          <a:prstGeom prst="rect">
            <a:avLst/>
          </a:prstGeom>
          <a:noFill/>
        </p:spPr>
        <p:txBody>
          <a:bodyPr anchor="ctr"/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32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fontAlgn="auto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800" b="0" dirty="0" err="1"/>
              <a:t>Sitaatin</a:t>
            </a:r>
            <a:r>
              <a:rPr lang="en-US" sz="1800" b="0" dirty="0"/>
              <a:t> </a:t>
            </a:r>
            <a:r>
              <a:rPr lang="en-US" sz="1800" b="0" dirty="0" err="1"/>
              <a:t>lähde</a:t>
            </a:r>
            <a:endParaRPr lang="fi-FI" sz="1800" b="0" dirty="0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DDFA80D3-C0BC-BFE7-DDD9-42E7A65EFFC9}"/>
              </a:ext>
            </a:extLst>
          </p:cNvPr>
          <p:cNvSpPr txBox="1">
            <a:spLocks/>
          </p:cNvSpPr>
          <p:nvPr userDrawn="1"/>
        </p:nvSpPr>
        <p:spPr>
          <a:xfrm>
            <a:off x="1963738" y="990600"/>
            <a:ext cx="1968500" cy="114935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i-FI" sz="10000">
                <a:solidFill>
                  <a:schemeClr val="accent1"/>
                </a:solidFill>
              </a:rPr>
              <a:t>”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BA6EEB9-4AF2-1C81-DE9C-B0C5E5EAAC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64708" y="1628710"/>
            <a:ext cx="4662884" cy="36079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90"/>
              </a:lnSpc>
              <a:spcBef>
                <a:spcPts val="1000"/>
              </a:spcBef>
              <a:defRPr sz="32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796833" y="1628709"/>
            <a:ext cx="4732598" cy="4594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06112A-5D47-D3AC-90FD-A0F7EF27E4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25859F0-8B1A-4919-8EB6-DBD816FF9A2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BCADAB02-4831-4DA1-DF8B-E854A6BE4A9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7282584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B98A297-6648-1A80-ABAC-CCF0E650E0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7E94C53-BEA3-62E8-FDB1-B66FA8E552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506413"/>
            <a:ext cx="2060575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99595" y="2307960"/>
            <a:ext cx="10058400" cy="15206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0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22688" y="4178599"/>
            <a:ext cx="4770437" cy="4808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731970" y="4680856"/>
            <a:ext cx="4770437" cy="3285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731970" y="5347393"/>
            <a:ext cx="4770437" cy="128957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1280108225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CC2E2A1A-51E1-DC02-2033-D72C517122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508000"/>
            <a:ext cx="2062162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22688" y="4178599"/>
            <a:ext cx="4770437" cy="4808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731970" y="4680856"/>
            <a:ext cx="4770437" cy="3285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731970" y="5347393"/>
            <a:ext cx="4770437" cy="128957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None/>
              <a:defRPr sz="18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099595" y="2307960"/>
            <a:ext cx="10058400" cy="15206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0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40975810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FB266280-774E-8EC7-E039-DC1524B4AD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-87313"/>
            <a:ext cx="306070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9C549CE-AABF-B54D-97F7-ECA86D7DF7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435225"/>
            <a:ext cx="66913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764426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ansi - Vihreä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CE429-C314-0E3A-F662-9813A4CF09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66744" y="1021877"/>
            <a:ext cx="940914" cy="1029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77F68E-CE8D-8877-4624-8746961AA5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6218" y="1019750"/>
            <a:ext cx="946141" cy="946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6A3989-30A5-1018-AFCD-B5B7D25C10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52262" y="1030205"/>
            <a:ext cx="935686" cy="935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F1CDAC-0339-8998-8E37-BB56887164D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37851" y="1030205"/>
            <a:ext cx="1089891" cy="1006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42BDBF-1805-F74B-59DC-26155DD8C2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24139" y="2188924"/>
            <a:ext cx="943526" cy="959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C5B87E-80A2-FF81-EBB0-54F5C271FE4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371345" y="2190667"/>
            <a:ext cx="1089891" cy="9475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0C0958-098A-E473-6DA9-4D3FEBC8F44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64916" y="2187602"/>
            <a:ext cx="950571" cy="9505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7AF72B-69F0-3275-9364-653DDDF86FA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819167" y="2187601"/>
            <a:ext cx="998297" cy="9614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82DB7B-B642-18E4-91B1-4B0067C5B49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21145" y="2188924"/>
            <a:ext cx="946716" cy="10624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CADB27-0207-84DB-98FA-AC005354C94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526928" y="3621423"/>
            <a:ext cx="974130" cy="10661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B4C5D41-2D0F-999B-1B63-5E4ABC8E5C6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911080" y="3621424"/>
            <a:ext cx="973137" cy="9731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763EC5-380A-9A6E-D09A-C5E36FB157F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102659" y="3621424"/>
            <a:ext cx="973138" cy="9731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B4E75-7E00-78BD-82B5-B29A978E197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294239" y="3621423"/>
            <a:ext cx="1123910" cy="10376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FAD1438-8223-EF5F-E986-B7CC65EF1F9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25896" y="4808905"/>
            <a:ext cx="966748" cy="98268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BA2FF77-4439-BDF8-D854-E61D3DF2B20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368071" y="4812566"/>
            <a:ext cx="1115165" cy="9694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39BE8A2-BA06-77F4-FC03-E8A58DF079B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58663" y="4808906"/>
            <a:ext cx="973139" cy="9731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4A012B8-43B7-41EF-C10C-C9F550BA682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807229" y="4808905"/>
            <a:ext cx="1020375" cy="9826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A495BDA-24F5-926B-1878-24FFD245C18E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003031" y="4808905"/>
            <a:ext cx="973139" cy="1092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783CBD-77C9-83AB-0687-F2188715D92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3761481" y="1023670"/>
            <a:ext cx="940914" cy="940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C9751A-DCEA-E58F-B748-BBB587C7011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8677644" y="1030204"/>
            <a:ext cx="948087" cy="948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FC30C1-2825-37A1-B595-9A80B273B68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3724415" y="3631254"/>
            <a:ext cx="963307" cy="9633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2313AC-693C-96DD-B052-478EC098C9F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8636591" y="3611879"/>
            <a:ext cx="982681" cy="982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7D7826-43A2-D4E8-85AF-C670E5EBB9D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9578272" y="6006593"/>
            <a:ext cx="2242770" cy="58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50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8A1A3DA-0EC2-1F92-3767-FE6EE146E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6016833" y="1825625"/>
            <a:ext cx="502423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502423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CD9CAB-3F71-5D0E-7937-EADB7AE6513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AB12DB2-5A4D-4456-850E-B8FBE95A2421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B12E73E0-B97E-F352-BB4A-0DEDE6B1070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D06D2-60EE-33DF-D9A8-FCC7FA5911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75629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, for graphs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FD76067A-A3B3-25FE-2A61-2C98D792B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51CAF5-2ACD-C453-5CEA-02F39B5E5B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AED569E-6339-4FF4-914C-6EAB7E237D31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3049372E-AB9E-8B69-778C-0BD468EF6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631DC09-CD64-5993-BC07-679A3D8ACC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64584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>
            <a:extLst>
              <a:ext uri="{FF2B5EF4-FFF2-40B4-BE49-F238E27FC236}">
                <a16:creationId xmlns:a16="http://schemas.microsoft.com/office/drawing/2014/main" id="{5AD982D3-14B1-C455-5BD7-2599C11CB8C1}"/>
              </a:ext>
            </a:extLst>
          </p:cNvPr>
          <p:cNvSpPr txBox="1">
            <a:spLocks/>
          </p:cNvSpPr>
          <p:nvPr/>
        </p:nvSpPr>
        <p:spPr>
          <a:xfrm>
            <a:off x="5230813" y="1325563"/>
            <a:ext cx="1968500" cy="114935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i-FI" sz="10000" dirty="0">
                <a:solidFill>
                  <a:schemeClr val="accent1"/>
                </a:solidFill>
              </a:rPr>
              <a:t>”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A12CEAC-361D-A3A2-8DC1-A92E13B19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930" y="1907679"/>
            <a:ext cx="10278140" cy="31075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6500"/>
              </a:lnSpc>
              <a:defRPr sz="60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56930" y="5319423"/>
            <a:ext cx="10278140" cy="8456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4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BC2F28-5A73-0B98-7FFA-7133B91C1B2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B5D7F58-7AA4-4754-9110-890D0FB71A55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89E8F9D6-B77B-929B-6A70-E407EAF4BBC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9AB5DD6-B961-B366-29C2-116A462175B9}"/>
              </a:ext>
            </a:extLst>
          </p:cNvPr>
          <p:cNvSpPr txBox="1">
            <a:spLocks/>
          </p:cNvSpPr>
          <p:nvPr userDrawn="1"/>
        </p:nvSpPr>
        <p:spPr>
          <a:xfrm>
            <a:off x="5230813" y="1325563"/>
            <a:ext cx="1968500" cy="114935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i-FI" sz="10000" dirty="0">
                <a:solidFill>
                  <a:schemeClr val="accent1"/>
                </a:solidFill>
              </a:rPr>
              <a:t>”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757CA05B-15F2-F8DE-800F-A51F5AA8D3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89821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>
            <a:extLst>
              <a:ext uri="{FF2B5EF4-FFF2-40B4-BE49-F238E27FC236}">
                <a16:creationId xmlns:a16="http://schemas.microsoft.com/office/drawing/2014/main" id="{F8D36226-7443-4856-07EF-951A9199C583}"/>
              </a:ext>
            </a:extLst>
          </p:cNvPr>
          <p:cNvSpPr txBox="1">
            <a:spLocks/>
          </p:cNvSpPr>
          <p:nvPr/>
        </p:nvSpPr>
        <p:spPr>
          <a:xfrm>
            <a:off x="5230813" y="1325563"/>
            <a:ext cx="1968500" cy="114935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i-FI" sz="10000" dirty="0"/>
              <a:t>”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291E526E-0E03-AEC5-6F28-96DB423F7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930" y="1907679"/>
            <a:ext cx="10278140" cy="31075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6500"/>
              </a:lnSpc>
              <a:defRPr sz="60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56930" y="5319423"/>
            <a:ext cx="10278140" cy="8456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22D318-D671-7245-C7BD-CDA2536CED3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950A4F6A-37B5-475C-AA28-505E1C512439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76FC6C93-4CF8-FC7B-408B-58061A4836B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A4CCA7-A492-3C1E-7400-090D32C40E9E}"/>
              </a:ext>
            </a:extLst>
          </p:cNvPr>
          <p:cNvSpPr txBox="1">
            <a:spLocks/>
          </p:cNvSpPr>
          <p:nvPr userDrawn="1"/>
        </p:nvSpPr>
        <p:spPr>
          <a:xfrm>
            <a:off x="5230813" y="1325563"/>
            <a:ext cx="1968500" cy="114935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i-FI" sz="10000" dirty="0"/>
              <a:t>”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D241B920-45E4-7ED1-2F23-326639FAF1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77896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EF15C-9279-7ACC-1C4A-D8D42AC4E17B}"/>
              </a:ext>
            </a:extLst>
          </p:cNvPr>
          <p:cNvSpPr txBox="1">
            <a:spLocks/>
          </p:cNvSpPr>
          <p:nvPr/>
        </p:nvSpPr>
        <p:spPr>
          <a:xfrm>
            <a:off x="565150" y="5365750"/>
            <a:ext cx="4662488" cy="857250"/>
          </a:xfrm>
          <a:prstGeom prst="rect">
            <a:avLst/>
          </a:prstGeom>
          <a:noFill/>
        </p:spPr>
        <p:txBody>
          <a:bodyPr anchor="ctr"/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32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fontAlgn="auto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800" b="0" dirty="0" err="1"/>
              <a:t>Sitaatin</a:t>
            </a:r>
            <a:r>
              <a:rPr lang="en-US" sz="1800" b="0" dirty="0"/>
              <a:t> </a:t>
            </a:r>
            <a:r>
              <a:rPr lang="en-US" sz="1800" b="0" dirty="0" err="1"/>
              <a:t>lähde</a:t>
            </a:r>
            <a:endParaRPr lang="fi-FI" sz="1800" b="0" dirty="0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C32796BD-72A4-DEBD-C278-B896E82DB306}"/>
              </a:ext>
            </a:extLst>
          </p:cNvPr>
          <p:cNvSpPr txBox="1">
            <a:spLocks/>
          </p:cNvSpPr>
          <p:nvPr/>
        </p:nvSpPr>
        <p:spPr>
          <a:xfrm>
            <a:off x="1963738" y="990600"/>
            <a:ext cx="1968500" cy="114935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i-FI" sz="10000">
                <a:solidFill>
                  <a:schemeClr val="accent1"/>
                </a:solidFill>
              </a:rPr>
              <a:t>”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0D321E5-2D75-45C7-F443-02C93EF69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64708" y="1628710"/>
            <a:ext cx="4662884" cy="36079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90"/>
              </a:lnSpc>
              <a:spcBef>
                <a:spcPts val="1000"/>
              </a:spcBef>
              <a:defRPr sz="32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796833" y="1628709"/>
            <a:ext cx="4732598" cy="4594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30BB7D-50CE-E359-AD5B-EB8F819DE8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25859F0-8B1A-4919-8EB6-DBD816FF9A2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5A084BDF-C778-8835-5297-66B84479919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FCADFD-0325-7934-9279-B2DC2670DE6B}"/>
              </a:ext>
            </a:extLst>
          </p:cNvPr>
          <p:cNvSpPr txBox="1">
            <a:spLocks/>
          </p:cNvSpPr>
          <p:nvPr userDrawn="1"/>
        </p:nvSpPr>
        <p:spPr>
          <a:xfrm>
            <a:off x="565150" y="5365750"/>
            <a:ext cx="4662488" cy="857250"/>
          </a:xfrm>
          <a:prstGeom prst="rect">
            <a:avLst/>
          </a:prstGeom>
          <a:noFill/>
        </p:spPr>
        <p:txBody>
          <a:bodyPr anchor="ctr"/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32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fontAlgn="auto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800" b="0" dirty="0" err="1"/>
              <a:t>Sitaatin</a:t>
            </a:r>
            <a:r>
              <a:rPr lang="en-US" sz="1800" b="0" dirty="0"/>
              <a:t> </a:t>
            </a:r>
            <a:r>
              <a:rPr lang="en-US" sz="1800" b="0" dirty="0" err="1"/>
              <a:t>lähde</a:t>
            </a:r>
            <a:endParaRPr lang="fi-FI" sz="1800" b="0" dirty="0"/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E00DA625-9E18-9138-42EB-A54E00A064B8}"/>
              </a:ext>
            </a:extLst>
          </p:cNvPr>
          <p:cNvSpPr txBox="1">
            <a:spLocks/>
          </p:cNvSpPr>
          <p:nvPr userDrawn="1"/>
        </p:nvSpPr>
        <p:spPr>
          <a:xfrm>
            <a:off x="1963738" y="990600"/>
            <a:ext cx="1968500" cy="114935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i-FI" sz="10000">
                <a:solidFill>
                  <a:schemeClr val="accent1"/>
                </a:solidFill>
              </a:rPr>
              <a:t>”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DB36400B-BD26-0FFA-C28E-D979698412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28944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32175AF-C0C1-C41B-A276-31D4387166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1845709-A876-D6BF-9C30-5013A7119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506413"/>
            <a:ext cx="2060575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99595" y="2307960"/>
            <a:ext cx="10058400" cy="15206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0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22688" y="4178599"/>
            <a:ext cx="4770437" cy="4808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731970" y="4680856"/>
            <a:ext cx="4770437" cy="3285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731970" y="5347393"/>
            <a:ext cx="4770437" cy="128957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1EC6CBF-29D4-ACB5-F859-30A1DE974C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04A188-9D88-1138-1E4F-3064DD828D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506413"/>
            <a:ext cx="2060575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95159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 slide - blu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3A5D1EA2-BAF9-BEB7-777C-B870A257A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1270000"/>
            <a:ext cx="550862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AF02073D-E00B-C994-C253-50B653F274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1270000"/>
            <a:ext cx="550862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31285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EB82FD2D-B760-33B7-88E7-1D6445C7F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508000"/>
            <a:ext cx="2062162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22688" y="4178599"/>
            <a:ext cx="4770437" cy="4808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731970" y="4680856"/>
            <a:ext cx="4770437" cy="3285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731970" y="5347393"/>
            <a:ext cx="4770437" cy="128957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None/>
              <a:defRPr sz="18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099595" y="2307960"/>
            <a:ext cx="10058400" cy="15206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0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6FA4D53C-3D29-DFD4-B6AF-BE7BDBE1AE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508000"/>
            <a:ext cx="2062162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83816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1D0E5330-6C28-88FB-CF7B-135B8B6EF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-87313"/>
            <a:ext cx="306070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AF4E8828-C859-1D32-CE64-9E4B5131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435225"/>
            <a:ext cx="66913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F5D91041-2283-620A-BA20-3A83A06EE4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-87313"/>
            <a:ext cx="306070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613849F4-1568-EDA8-2AEC-654E016A82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435225"/>
            <a:ext cx="66913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31608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sv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E5D03-0FAF-F66C-7505-BDF14FF56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89DD516-7D30-4EC4-4AFD-CFE170712F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1D61F-CC7D-4C15-9EB2-0370BE7DDEE6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01E7CA49-DDBB-7F84-FE76-8D6832854F6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710379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AFB34C1-49B7-6325-6F92-390FBCCE63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4A77F6A-3AD1-03DE-94F2-942F78515D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1271588"/>
            <a:ext cx="5518150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49275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 slide - blu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E1591D4-581C-583D-2503-5F485216E4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1270000"/>
            <a:ext cx="550862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94902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 slide - blue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785BB1F6-96AC-E261-2170-43DBD4AF1F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EB8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A25F0424-6D1F-9008-74DA-79473FB479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1270000"/>
            <a:ext cx="550862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1248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FD8A8BFD-75F0-27AB-1AF2-237BE87EAC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C4E4B2A6-03BF-100E-5137-07309D53D0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390525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02E5B231-AB77-31E5-C58E-BDAF8476A324}"/>
              </a:ext>
            </a:extLst>
          </p:cNvPr>
          <p:cNvSpPr/>
          <p:nvPr userDrawn="1"/>
        </p:nvSpPr>
        <p:spPr>
          <a:xfrm>
            <a:off x="1063625" y="1760538"/>
            <a:ext cx="1052513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071BE18C-BD04-2236-E128-1F97D8B94677}"/>
              </a:ext>
            </a:extLst>
          </p:cNvPr>
          <p:cNvSpPr/>
          <p:nvPr userDrawn="1"/>
        </p:nvSpPr>
        <p:spPr>
          <a:xfrm>
            <a:off x="1063625" y="4502150"/>
            <a:ext cx="1052513" cy="87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2072953"/>
            <a:ext cx="9144000" cy="220424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4800"/>
              </a:lnSpc>
              <a:defRPr sz="4500" b="1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8557" y="5000796"/>
            <a:ext cx="4056668" cy="4378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968375" y="5589588"/>
            <a:ext cx="4748613" cy="660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6321287" y="5000626"/>
            <a:ext cx="5406113" cy="7516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="1">
                <a:solidFill>
                  <a:schemeClr val="bg2"/>
                </a:solidFill>
              </a:defRPr>
            </a:lvl1pPr>
            <a:lvl2pPr marL="457200" indent="0" algn="r">
              <a:buNone/>
              <a:defRPr sz="1600" b="1">
                <a:solidFill>
                  <a:schemeClr val="bg2"/>
                </a:solidFill>
              </a:defRPr>
            </a:lvl2pPr>
            <a:lvl3pPr marL="914400" indent="0" algn="r">
              <a:buNone/>
              <a:defRPr sz="1600" b="1">
                <a:solidFill>
                  <a:schemeClr val="bg2"/>
                </a:solidFill>
              </a:defRPr>
            </a:lvl3pPr>
            <a:lvl4pPr marL="1371600" indent="0" algn="r">
              <a:buNone/>
              <a:defRPr sz="1600" b="1">
                <a:solidFill>
                  <a:schemeClr val="bg2"/>
                </a:solidFill>
              </a:defRPr>
            </a:lvl4pPr>
            <a:lvl5pPr marL="1828800" indent="0" algn="r">
              <a:buNone/>
              <a:defRPr sz="16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10193408" y="5752312"/>
            <a:ext cx="1533828" cy="38133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r">
              <a:buNone/>
              <a:defRPr sz="1600">
                <a:solidFill>
                  <a:schemeClr val="bg1"/>
                </a:solidFill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</a:defRPr>
            </a:lvl3pPr>
            <a:lvl4pPr marL="1371600" indent="0" algn="r">
              <a:buNone/>
              <a:defRPr sz="1600">
                <a:solidFill>
                  <a:schemeClr val="bg1"/>
                </a:solidFill>
              </a:defRPr>
            </a:lvl4pPr>
            <a:lvl5pPr marL="1828800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77055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str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427DBD80-9A7A-B9DE-9F41-3B8CD93C92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B21B2CF9-3C39-7BDF-9EBF-D9444D95281E}"/>
              </a:ext>
            </a:extLst>
          </p:cNvPr>
          <p:cNvSpPr/>
          <p:nvPr userDrawn="1"/>
        </p:nvSpPr>
        <p:spPr>
          <a:xfrm>
            <a:off x="1063625" y="17605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049D7CB-8C1C-8ECF-1F5A-E94327AAFD70}"/>
              </a:ext>
            </a:extLst>
          </p:cNvPr>
          <p:cNvSpPr/>
          <p:nvPr userDrawn="1"/>
        </p:nvSpPr>
        <p:spPr>
          <a:xfrm>
            <a:off x="1063625" y="4502150"/>
            <a:ext cx="1052513" cy="873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55D4121E-009F-80A4-4BD3-904F616E7E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2072953"/>
            <a:ext cx="9144000" cy="220424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4800"/>
              </a:lnSpc>
              <a:defRPr sz="4500" b="1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8557" y="5000796"/>
            <a:ext cx="4056668" cy="4378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968375" y="5589588"/>
            <a:ext cx="4748613" cy="660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6321287" y="5000626"/>
            <a:ext cx="5406113" cy="7516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="1">
                <a:solidFill>
                  <a:schemeClr val="tx2"/>
                </a:solidFill>
              </a:defRPr>
            </a:lvl1pPr>
            <a:lvl2pPr marL="457200" indent="0" algn="r">
              <a:buNone/>
              <a:defRPr sz="1600" b="1">
                <a:solidFill>
                  <a:schemeClr val="bg2"/>
                </a:solidFill>
              </a:defRPr>
            </a:lvl2pPr>
            <a:lvl3pPr marL="914400" indent="0" algn="r">
              <a:buNone/>
              <a:defRPr sz="1600" b="1">
                <a:solidFill>
                  <a:schemeClr val="bg2"/>
                </a:solidFill>
              </a:defRPr>
            </a:lvl3pPr>
            <a:lvl4pPr marL="1371600" indent="0" algn="r">
              <a:buNone/>
              <a:defRPr sz="1600" b="1">
                <a:solidFill>
                  <a:schemeClr val="bg2"/>
                </a:solidFill>
              </a:defRPr>
            </a:lvl4pPr>
            <a:lvl5pPr marL="1828800" indent="0" algn="r">
              <a:buNone/>
              <a:defRPr sz="16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10193408" y="5752312"/>
            <a:ext cx="1533828" cy="38133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600">
                <a:solidFill>
                  <a:schemeClr val="tx2"/>
                </a:solidFill>
              </a:defRPr>
            </a:lvl1pPr>
            <a:lvl2pPr marL="457200" indent="0" algn="r">
              <a:buNone/>
              <a:defRPr sz="1600">
                <a:solidFill>
                  <a:schemeClr val="bg1"/>
                </a:solidFill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</a:defRPr>
            </a:lvl3pPr>
            <a:lvl4pPr marL="1371600" indent="0" algn="r">
              <a:buNone/>
              <a:defRPr sz="1600">
                <a:solidFill>
                  <a:schemeClr val="bg1"/>
                </a:solidFill>
              </a:defRPr>
            </a:lvl4pPr>
            <a:lvl5pPr marL="1828800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6443382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- str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D966264D-CA4F-9101-DA21-060D96408C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70EE0B08-35FC-9C8B-4094-8FA83E406009}"/>
              </a:ext>
            </a:extLst>
          </p:cNvPr>
          <p:cNvSpPr/>
          <p:nvPr userDrawn="1"/>
        </p:nvSpPr>
        <p:spPr>
          <a:xfrm>
            <a:off x="1631950" y="1446213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2A6DBECD-3F08-E94D-E20E-F2BB04D04E94}"/>
              </a:ext>
            </a:extLst>
          </p:cNvPr>
          <p:cNvSpPr/>
          <p:nvPr userDrawn="1"/>
        </p:nvSpPr>
        <p:spPr>
          <a:xfrm>
            <a:off x="1631950" y="54689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D05F720-D5DD-465C-200F-5FB62668D3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317" y="2140197"/>
            <a:ext cx="9144000" cy="27235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5500"/>
              </a:lnSpc>
              <a:defRPr sz="4500" b="1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1A85C7-ED97-2D25-A448-AAE130136A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98F2745-D17D-49E3-B0D7-9B6BCC2E13F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879060A-F366-D812-F75E-E1B2A2F00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882939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C3ACDAEA-D113-2FB1-8F7A-04F80E789B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EEBBCED-6BD5-8700-D38B-08FD9EE3FF27}"/>
              </a:ext>
            </a:extLst>
          </p:cNvPr>
          <p:cNvSpPr/>
          <p:nvPr userDrawn="1"/>
        </p:nvSpPr>
        <p:spPr>
          <a:xfrm>
            <a:off x="1631950" y="1446213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4BEE6671-AB7F-769A-11FF-E2B7FBAE2150}"/>
              </a:ext>
            </a:extLst>
          </p:cNvPr>
          <p:cNvSpPr/>
          <p:nvPr userDrawn="1"/>
        </p:nvSpPr>
        <p:spPr>
          <a:xfrm>
            <a:off x="1631950" y="54689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C662457-8FC6-96C2-04E5-676CA5964E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07317" y="2140197"/>
            <a:ext cx="9144000" cy="27235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5500"/>
              </a:lnSpc>
              <a:defRPr sz="4500" b="1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94FCAFC-C2E8-BC2B-6B08-B6953FEDF5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10ADA2B-9A47-0DCC-2271-214DAC0347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661DA-8244-4AAD-873F-6D2A4D51B4C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472500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 slide - blue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5084C939-9A6C-B4F2-4F73-690724BB59A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EB8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1A16B68E-CD29-214D-5F29-65B2AA9AE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1270000"/>
            <a:ext cx="550862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C0CF707D-12B4-3B7C-B569-600401F95C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EB8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D0A2BA3-D058-BF24-F5F4-577981E45D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1270000"/>
            <a:ext cx="550862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542801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19541A-7633-599C-6B6A-F6538F192E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D3D50E3E-184A-F1B6-B498-726504DCD4B2}"/>
              </a:ext>
            </a:extLst>
          </p:cNvPr>
          <p:cNvSpPr/>
          <p:nvPr userDrawn="1"/>
        </p:nvSpPr>
        <p:spPr>
          <a:xfrm>
            <a:off x="1631950" y="1446213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4C51A48F-04E2-67CE-9143-C3DA07877605}"/>
              </a:ext>
            </a:extLst>
          </p:cNvPr>
          <p:cNvSpPr/>
          <p:nvPr userDrawn="1"/>
        </p:nvSpPr>
        <p:spPr>
          <a:xfrm>
            <a:off x="1631950" y="54689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07317" y="2140197"/>
            <a:ext cx="9144000" cy="27235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5500"/>
              </a:lnSpc>
              <a:defRPr sz="4500" b="1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1544D57-A6B1-F88E-D453-F38A5FBC21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D0B49C9-E3C7-484C-B149-F921E9A1050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2C9E75ED-3226-EA72-5E50-CE600A3C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124513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4FF4A61-05E4-0063-7872-9DDEBBD2D1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0B78AA-F946-94E9-F391-30AD0C00F4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EA08C37-32C9-477A-860C-9C296333283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99CE084-0202-8C50-26B9-E6CA0C7DD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61642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0E4C72A-E8E1-0381-922A-21AE32C2AE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017535" y="1825624"/>
            <a:ext cx="5024231" cy="4351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502423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3DEC76C-C080-BE49-D6CD-740D8F5E3D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5BE1189-0612-430A-B8C3-BC9D2F89FBF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D61A6C2B-2E57-9B9D-EBEF-DFB36B5A9F0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497933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&amp;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A4DEFE8-6B69-BC54-FDF9-B2D54B83B4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aulukon paikkamerkki 4"/>
          <p:cNvSpPr>
            <a:spLocks noGrp="1"/>
          </p:cNvSpPr>
          <p:nvPr>
            <p:ph type="tbl" sz="quarter" idx="16"/>
          </p:nvPr>
        </p:nvSpPr>
        <p:spPr>
          <a:xfrm>
            <a:off x="6017534" y="1825625"/>
            <a:ext cx="5024231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fi-FI" noProof="0"/>
              <a:t>Lisää taulukko napsauttamalla kuvaketta</a:t>
            </a:r>
            <a:endParaRPr lang="fi-FI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502423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23021-2C91-52D8-FBE6-003A54A4E0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8CE1586-EF49-4734-81F2-AA4CFB3ADCE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DB78E159-8250-47C0-A563-4704C5419EE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10155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&amp; 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503E3DB-03C8-74CA-FE81-195041D953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Kaavion paikkamerkki 7"/>
          <p:cNvSpPr>
            <a:spLocks noGrp="1"/>
          </p:cNvSpPr>
          <p:nvPr>
            <p:ph type="chart" sz="quarter" idx="17"/>
          </p:nvPr>
        </p:nvSpPr>
        <p:spPr>
          <a:xfrm>
            <a:off x="6017533" y="1825625"/>
            <a:ext cx="5024231" cy="4351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fi-FI" noProof="0"/>
              <a:t>Lisää kaavio napsauttamalla kuvaketta</a:t>
            </a:r>
            <a:endParaRPr lang="fi-FI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502423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EFFDD32-B9C4-B5A4-B7EB-DC72694EE2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1D60F4B-2B88-406D-A1B6-3079D8BEF76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96437E4F-DDC5-B882-7E3C-BC7DB7DD296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638759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 -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3A5D511-7B23-1A81-0FF1-171A469508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9" y="1825625"/>
            <a:ext cx="2580862" cy="435133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Arial" charset="0"/>
              <a:buChar char="•"/>
              <a:defRPr sz="20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sz="1000"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sz="800"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3416081" y="1825625"/>
            <a:ext cx="2580862" cy="435133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Arial" charset="0"/>
              <a:buChar char="•"/>
              <a:defRPr sz="20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sz="1000"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sz="800"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6288161" y="1825625"/>
            <a:ext cx="2580862" cy="435133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Arial" charset="0"/>
              <a:buChar char="•"/>
              <a:defRPr sz="20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sz="1000"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sz="800"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6"/>
          </p:nvPr>
        </p:nvSpPr>
        <p:spPr>
          <a:xfrm>
            <a:off x="9152290" y="1825625"/>
            <a:ext cx="2580862" cy="435133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Arial" charset="0"/>
              <a:buChar char="•"/>
              <a:defRPr sz="20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sz="1000"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sz="800"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91C322C-FBD7-40DB-2052-0FA918A14B1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1B2BBA28-68A4-4E44-AE2A-9924E4EC287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680FA6F9-3A6B-9AF5-B040-BB99903011C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337582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2AF3A8A-A050-B0AC-4897-69B9CB3CEF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6016833" y="1825625"/>
            <a:ext cx="502423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502423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BFF796-17D7-8B4A-A2E5-C684F0D701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AAB12DB2-5A4D-4456-850E-B8FBE95A242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A878D0B1-BCF6-B628-3CC6-EB1A025D9C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183441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, for graphs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6FE55416-07A3-CEB3-E88C-0939861176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DD8312-E977-98BF-C521-9CE727A89F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AED569E-6339-4FF4-914C-6EAB7E237D3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2FEFDFBE-9107-2541-71A9-06A8C0482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866235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>
            <a:extLst>
              <a:ext uri="{FF2B5EF4-FFF2-40B4-BE49-F238E27FC236}">
                <a16:creationId xmlns:a16="http://schemas.microsoft.com/office/drawing/2014/main" id="{277D0F65-050C-F57F-50A0-BECD0187AE3F}"/>
              </a:ext>
            </a:extLst>
          </p:cNvPr>
          <p:cNvSpPr txBox="1">
            <a:spLocks/>
          </p:cNvSpPr>
          <p:nvPr userDrawn="1"/>
        </p:nvSpPr>
        <p:spPr>
          <a:xfrm>
            <a:off x="5230813" y="1325563"/>
            <a:ext cx="1968500" cy="114935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i-FI" sz="10000" dirty="0">
                <a:solidFill>
                  <a:schemeClr val="accent1"/>
                </a:solidFill>
              </a:rPr>
              <a:t>”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C232F63-14AD-5EC3-2415-2373404C64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930" y="1907679"/>
            <a:ext cx="10278140" cy="31075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6500"/>
              </a:lnSpc>
              <a:defRPr sz="60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56930" y="5319423"/>
            <a:ext cx="10278140" cy="8456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4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AC3606-7E21-7BA0-73C5-59F0042F90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BB5D7F58-7AA4-4754-9110-890D0FB71A5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E932DEAE-9A85-4CC1-F5F3-64A97E06E10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15554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>
            <a:extLst>
              <a:ext uri="{FF2B5EF4-FFF2-40B4-BE49-F238E27FC236}">
                <a16:creationId xmlns:a16="http://schemas.microsoft.com/office/drawing/2014/main" id="{421D5314-F637-23DC-ABBC-B2E36A6E8845}"/>
              </a:ext>
            </a:extLst>
          </p:cNvPr>
          <p:cNvSpPr txBox="1">
            <a:spLocks/>
          </p:cNvSpPr>
          <p:nvPr userDrawn="1"/>
        </p:nvSpPr>
        <p:spPr>
          <a:xfrm>
            <a:off x="5230813" y="1325563"/>
            <a:ext cx="1968500" cy="114935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i-FI" sz="10000" dirty="0"/>
              <a:t>”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584D7E6-46EE-17C0-3685-7C606B9041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930" y="1907679"/>
            <a:ext cx="10278140" cy="31075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6500"/>
              </a:lnSpc>
              <a:defRPr sz="60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56930" y="5319423"/>
            <a:ext cx="10278140" cy="8456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400"/>
              </a:lnSpc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056AB7-08D3-E9C1-77D4-CEB6CF37C03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950A4F6A-37B5-475C-AA28-505E1C51243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3351D8F0-6378-3F54-ED62-1E769D3D87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892552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5583025F-1895-809B-0625-ECA0FD2114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A5CE31AC-42C5-9CE0-732B-7CA5323DC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390525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114A08A4-7B02-50DA-C3D0-D2DAEFBB9D38}"/>
              </a:ext>
            </a:extLst>
          </p:cNvPr>
          <p:cNvSpPr/>
          <p:nvPr/>
        </p:nvSpPr>
        <p:spPr>
          <a:xfrm>
            <a:off x="1063625" y="1760538"/>
            <a:ext cx="1052513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E1C13FE-1FEC-A470-8110-A2FEEFA78FA6}"/>
              </a:ext>
            </a:extLst>
          </p:cNvPr>
          <p:cNvSpPr/>
          <p:nvPr/>
        </p:nvSpPr>
        <p:spPr>
          <a:xfrm>
            <a:off x="1063625" y="4502150"/>
            <a:ext cx="1052513" cy="87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2072953"/>
            <a:ext cx="9144000" cy="220424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4800"/>
              </a:lnSpc>
              <a:defRPr sz="4500" b="1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8557" y="5000796"/>
            <a:ext cx="4056668" cy="4378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968375" y="5589588"/>
            <a:ext cx="4748613" cy="660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6321287" y="5000626"/>
            <a:ext cx="5406113" cy="7516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="1">
                <a:solidFill>
                  <a:schemeClr val="bg2"/>
                </a:solidFill>
              </a:defRPr>
            </a:lvl1pPr>
            <a:lvl2pPr marL="457200" indent="0" algn="r">
              <a:buNone/>
              <a:defRPr sz="1600" b="1">
                <a:solidFill>
                  <a:schemeClr val="bg2"/>
                </a:solidFill>
              </a:defRPr>
            </a:lvl2pPr>
            <a:lvl3pPr marL="914400" indent="0" algn="r">
              <a:buNone/>
              <a:defRPr sz="1600" b="1">
                <a:solidFill>
                  <a:schemeClr val="bg2"/>
                </a:solidFill>
              </a:defRPr>
            </a:lvl3pPr>
            <a:lvl4pPr marL="1371600" indent="0" algn="r">
              <a:buNone/>
              <a:defRPr sz="1600" b="1">
                <a:solidFill>
                  <a:schemeClr val="bg2"/>
                </a:solidFill>
              </a:defRPr>
            </a:lvl4pPr>
            <a:lvl5pPr marL="1828800" indent="0" algn="r">
              <a:buNone/>
              <a:defRPr sz="16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10193408" y="5752312"/>
            <a:ext cx="1533828" cy="38133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r">
              <a:buNone/>
              <a:defRPr sz="1600">
                <a:solidFill>
                  <a:schemeClr val="bg1"/>
                </a:solidFill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</a:defRPr>
            </a:lvl3pPr>
            <a:lvl4pPr marL="1371600" indent="0" algn="r">
              <a:buNone/>
              <a:defRPr sz="1600">
                <a:solidFill>
                  <a:schemeClr val="bg1"/>
                </a:solidFill>
              </a:defRPr>
            </a:lvl4pPr>
            <a:lvl5pPr marL="1828800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5A846C79-5428-F6E9-7BC9-38386CE2F6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7529EA51-8F8C-7AF3-AA83-3CF44B1A64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390525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64B1A682-2533-3D9B-2F50-21911AABDF96}"/>
              </a:ext>
            </a:extLst>
          </p:cNvPr>
          <p:cNvSpPr/>
          <p:nvPr userDrawn="1"/>
        </p:nvSpPr>
        <p:spPr>
          <a:xfrm>
            <a:off x="1063625" y="1760538"/>
            <a:ext cx="1052513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681B64BE-4BBC-F216-DAC3-13526CDCDD29}"/>
              </a:ext>
            </a:extLst>
          </p:cNvPr>
          <p:cNvSpPr/>
          <p:nvPr userDrawn="1"/>
        </p:nvSpPr>
        <p:spPr>
          <a:xfrm>
            <a:off x="1063625" y="4502150"/>
            <a:ext cx="1052513" cy="87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2630211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F4FDE-6581-5F0C-E113-EA1B54AC9AAB}"/>
              </a:ext>
            </a:extLst>
          </p:cNvPr>
          <p:cNvSpPr txBox="1">
            <a:spLocks/>
          </p:cNvSpPr>
          <p:nvPr userDrawn="1"/>
        </p:nvSpPr>
        <p:spPr>
          <a:xfrm>
            <a:off x="565150" y="5365750"/>
            <a:ext cx="4662488" cy="857250"/>
          </a:xfrm>
          <a:prstGeom prst="rect">
            <a:avLst/>
          </a:prstGeom>
          <a:noFill/>
        </p:spPr>
        <p:txBody>
          <a:bodyPr anchor="ctr"/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32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fontAlgn="auto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800" b="0" dirty="0" err="1"/>
              <a:t>Sitaatin</a:t>
            </a:r>
            <a:r>
              <a:rPr lang="en-US" sz="1800" b="0" dirty="0"/>
              <a:t> </a:t>
            </a:r>
            <a:r>
              <a:rPr lang="en-US" sz="1800" b="0" dirty="0" err="1"/>
              <a:t>lähde</a:t>
            </a:r>
            <a:endParaRPr lang="fi-FI" sz="1800" b="0" dirty="0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DDFA80D3-C0BC-BFE7-DDD9-42E7A65EFFC9}"/>
              </a:ext>
            </a:extLst>
          </p:cNvPr>
          <p:cNvSpPr txBox="1">
            <a:spLocks/>
          </p:cNvSpPr>
          <p:nvPr userDrawn="1"/>
        </p:nvSpPr>
        <p:spPr>
          <a:xfrm>
            <a:off x="1963738" y="990600"/>
            <a:ext cx="1968500" cy="114935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i-FI" sz="10000">
                <a:solidFill>
                  <a:schemeClr val="accent1"/>
                </a:solidFill>
              </a:rPr>
              <a:t>”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BA6EEB9-4AF2-1C81-DE9C-B0C5E5EAAC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64708" y="1628710"/>
            <a:ext cx="4662884" cy="36079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ts val="90"/>
              </a:lnSpc>
              <a:spcBef>
                <a:spcPts val="1000"/>
              </a:spcBef>
              <a:defRPr sz="32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796833" y="1628709"/>
            <a:ext cx="4732598" cy="4594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06112A-5D47-D3AC-90FD-A0F7EF27E4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25859F0-8B1A-4919-8EB6-DBD816FF9A2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BCADAB02-4831-4DA1-DF8B-E854A6BE4A9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316259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B98A297-6648-1A80-ABAC-CCF0E650E0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7E94C53-BEA3-62E8-FDB1-B66FA8E552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506413"/>
            <a:ext cx="2060575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99595" y="2307960"/>
            <a:ext cx="10058400" cy="15206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0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22688" y="4178599"/>
            <a:ext cx="4770437" cy="4808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731970" y="4680856"/>
            <a:ext cx="4770437" cy="3285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731970" y="5347393"/>
            <a:ext cx="4770437" cy="128957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397934461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CC2E2A1A-51E1-DC02-2033-D72C517122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508000"/>
            <a:ext cx="2062162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722688" y="4178599"/>
            <a:ext cx="4770437" cy="4808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731970" y="4680856"/>
            <a:ext cx="4770437" cy="3285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731970" y="5347393"/>
            <a:ext cx="4770437" cy="128957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None/>
              <a:defRPr sz="18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099595" y="2307960"/>
            <a:ext cx="10058400" cy="15206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0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6496158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FB266280-774E-8EC7-E039-DC1524B4AD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0" y="-87313"/>
            <a:ext cx="306070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9C549CE-AABF-B54D-97F7-ECA86D7DF7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435225"/>
            <a:ext cx="66913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51975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539789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8247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4356652" cy="3661569"/>
          </a:xfrm>
        </p:spPr>
        <p:txBody>
          <a:bodyPr/>
          <a:lstStyle/>
          <a:p>
            <a:endParaRPr lang="en-FI"/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076B4A18-CAF5-34B0-F119-BA8EA97E19B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04967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95134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4356652" cy="3661569"/>
          </a:xfrm>
        </p:spPr>
        <p:txBody>
          <a:bodyPr/>
          <a:lstStyle/>
          <a:p>
            <a:endParaRPr lang="en-FI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240027F-B964-07BD-24E4-FA6401D7103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04967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711940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B310E5-92A8-05DA-623C-CE2345511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2677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A77C91F5-451F-E2BF-1C1E-A20B6F7E915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04967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00550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698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B310E5-92A8-05DA-623C-CE2345511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1286" y="192677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A39D40DE-EB86-5F32-28E6-303C7992B63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69931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0377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str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EDECCB1F-B526-265A-A554-9B1AF7DFD1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DCDB95FB-BA93-3337-C2EE-A8868A752E7A}"/>
              </a:ext>
            </a:extLst>
          </p:cNvPr>
          <p:cNvSpPr/>
          <p:nvPr/>
        </p:nvSpPr>
        <p:spPr>
          <a:xfrm>
            <a:off x="1063625" y="17605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6FC9264B-51CA-4BB7-9A5B-C7B04C35B0EB}"/>
              </a:ext>
            </a:extLst>
          </p:cNvPr>
          <p:cNvSpPr/>
          <p:nvPr/>
        </p:nvSpPr>
        <p:spPr>
          <a:xfrm>
            <a:off x="1063625" y="4502150"/>
            <a:ext cx="1052513" cy="873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6AD7D302-3C12-85AB-5781-CADEBC519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2072953"/>
            <a:ext cx="9144000" cy="220424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4800"/>
              </a:lnSpc>
              <a:defRPr sz="4500" b="1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8557" y="5000796"/>
            <a:ext cx="4056668" cy="4378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968375" y="5589588"/>
            <a:ext cx="4748613" cy="660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6321287" y="5000626"/>
            <a:ext cx="5406113" cy="7516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="1">
                <a:solidFill>
                  <a:schemeClr val="tx2"/>
                </a:solidFill>
              </a:defRPr>
            </a:lvl1pPr>
            <a:lvl2pPr marL="457200" indent="0" algn="r">
              <a:buNone/>
              <a:defRPr sz="1600" b="1">
                <a:solidFill>
                  <a:schemeClr val="bg2"/>
                </a:solidFill>
              </a:defRPr>
            </a:lvl2pPr>
            <a:lvl3pPr marL="914400" indent="0" algn="r">
              <a:buNone/>
              <a:defRPr sz="1600" b="1">
                <a:solidFill>
                  <a:schemeClr val="bg2"/>
                </a:solidFill>
              </a:defRPr>
            </a:lvl3pPr>
            <a:lvl4pPr marL="1371600" indent="0" algn="r">
              <a:buNone/>
              <a:defRPr sz="1600" b="1">
                <a:solidFill>
                  <a:schemeClr val="bg2"/>
                </a:solidFill>
              </a:defRPr>
            </a:lvl4pPr>
            <a:lvl5pPr marL="1828800" indent="0" algn="r">
              <a:buNone/>
              <a:defRPr sz="16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10193408" y="5752312"/>
            <a:ext cx="1533828" cy="38133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600">
                <a:solidFill>
                  <a:schemeClr val="tx2"/>
                </a:solidFill>
              </a:defRPr>
            </a:lvl1pPr>
            <a:lvl2pPr marL="457200" indent="0" algn="r">
              <a:buNone/>
              <a:defRPr sz="1600">
                <a:solidFill>
                  <a:schemeClr val="bg1"/>
                </a:solidFill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</a:defRPr>
            </a:lvl3pPr>
            <a:lvl4pPr marL="1371600" indent="0" algn="r">
              <a:buNone/>
              <a:defRPr sz="1600">
                <a:solidFill>
                  <a:schemeClr val="bg1"/>
                </a:solidFill>
              </a:defRPr>
            </a:lvl4pPr>
            <a:lvl5pPr marL="1828800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C2F437EC-68BC-8946-F146-D3773E8189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817BB41A-29F4-0B3A-8F84-EDD2E7864739}"/>
              </a:ext>
            </a:extLst>
          </p:cNvPr>
          <p:cNvSpPr/>
          <p:nvPr userDrawn="1"/>
        </p:nvSpPr>
        <p:spPr>
          <a:xfrm>
            <a:off x="1063625" y="17605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41171514-E6F2-D7A3-370E-DBA9DE2F8362}"/>
              </a:ext>
            </a:extLst>
          </p:cNvPr>
          <p:cNvSpPr/>
          <p:nvPr userDrawn="1"/>
        </p:nvSpPr>
        <p:spPr>
          <a:xfrm>
            <a:off x="1063625" y="4502150"/>
            <a:ext cx="1052513" cy="873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48A94BF6-3CE5-9638-739A-241DE167C8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99775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698" y="782739"/>
            <a:ext cx="3521765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1D452-B069-3513-7895-1E05AC40607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29698" y="2021163"/>
            <a:ext cx="4356652" cy="3661569"/>
          </a:xfrm>
        </p:spPr>
        <p:txBody>
          <a:bodyPr/>
          <a:lstStyle/>
          <a:p>
            <a:endParaRPr lang="en-FI"/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A5B21D32-70E9-80F8-C4B9-2B5132531D11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69931" y="251806"/>
            <a:ext cx="5835034" cy="563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557794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907181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/>
          <a:p>
            <a:endParaRPr lang="en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7ECBD7-6868-196C-DB66-E8E4E553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825397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/>
          <a:p>
            <a:endParaRPr lang="en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7EE379-E0D9-C4B8-525D-E446B06D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310689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/>
          <a:p>
            <a:endParaRPr lang="en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A280EF-D2A0-567B-8A9F-DDEB7DE1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338674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/>
          <a:p>
            <a:endParaRPr lang="en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5E59BA-F57D-FB3E-592A-82C457653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102696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5327468" cy="3661569"/>
          </a:xfrm>
        </p:spPr>
        <p:txBody>
          <a:bodyPr/>
          <a:lstStyle/>
          <a:p>
            <a:endParaRPr lang="en-FI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021163"/>
            <a:ext cx="5327468" cy="3661569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577415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40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412274"/>
            <a:ext cx="5327468" cy="3183372"/>
          </a:xfrm>
        </p:spPr>
        <p:txBody>
          <a:bodyPr/>
          <a:lstStyle/>
          <a:p>
            <a:endParaRPr lang="en-FI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412274"/>
            <a:ext cx="5327468" cy="3183372"/>
          </a:xfrm>
        </p:spPr>
        <p:txBody>
          <a:bodyPr/>
          <a:lstStyle/>
          <a:p>
            <a:endParaRPr lang="en-FI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BA0ED1-77DD-B6B2-735F-D9B23B02B0F4}"/>
              </a:ext>
            </a:extLst>
          </p:cNvPr>
          <p:cNvSpPr txBox="1">
            <a:spLocks/>
          </p:cNvSpPr>
          <p:nvPr userDrawn="1"/>
        </p:nvSpPr>
        <p:spPr>
          <a:xfrm>
            <a:off x="838200" y="1549093"/>
            <a:ext cx="3521765" cy="78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FI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A938F2A-9E7B-C724-29AE-EB83AC18ED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820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30680B2-3291-D52F-0AEB-EA9ED53805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652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648671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8314508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8314508" cy="3661569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94293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5327468" cy="3661569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021163"/>
            <a:ext cx="5327468" cy="3661569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74460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str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B4AF587A-5C13-EF62-22B3-FD5C9604FD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0C1E9034-CE71-4739-ED1A-88E014A3BFBE}"/>
              </a:ext>
            </a:extLst>
          </p:cNvPr>
          <p:cNvSpPr/>
          <p:nvPr/>
        </p:nvSpPr>
        <p:spPr>
          <a:xfrm>
            <a:off x="1631950" y="1446213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A6AE9DFC-018C-8735-2C12-66DD4CAEC7F5}"/>
              </a:ext>
            </a:extLst>
          </p:cNvPr>
          <p:cNvSpPr/>
          <p:nvPr/>
        </p:nvSpPr>
        <p:spPr>
          <a:xfrm>
            <a:off x="1631950" y="54689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D210DE2-DD7B-43B3-AD21-F5DCDB37E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317" y="2140197"/>
            <a:ext cx="9144000" cy="27235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5500"/>
              </a:lnSpc>
              <a:defRPr sz="4500" b="1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4370D3-F7E3-2DFD-1040-284C751D7D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98F2745-D17D-49E3-B0D7-9B6BCC2E13FF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BFD2FA29-F579-E801-DA29-84D625766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D7C744-7EAF-7465-79B7-22C1BA3962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2E78F320-4C52-2C79-40C9-58CB52E2F258}"/>
              </a:ext>
            </a:extLst>
          </p:cNvPr>
          <p:cNvSpPr/>
          <p:nvPr userDrawn="1"/>
        </p:nvSpPr>
        <p:spPr>
          <a:xfrm>
            <a:off x="1631950" y="1446213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BE8AF337-9CA1-C3A9-C5FC-3060FA54D7C2}"/>
              </a:ext>
            </a:extLst>
          </p:cNvPr>
          <p:cNvSpPr/>
          <p:nvPr userDrawn="1"/>
        </p:nvSpPr>
        <p:spPr>
          <a:xfrm>
            <a:off x="1631950" y="54689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315459AA-9496-5FEB-D6CA-4162E0C187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87671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40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412274"/>
            <a:ext cx="5327468" cy="3183372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412274"/>
            <a:ext cx="5327468" cy="3183372"/>
          </a:xfrm>
        </p:spPr>
        <p:txBody>
          <a:bodyPr/>
          <a:lstStyle>
            <a:lvl1pPr marL="228600" indent="-2286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</a:lstStyle>
          <a:p>
            <a:endParaRPr lang="en-FI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BA0ED1-77DD-B6B2-735F-D9B23B02B0F4}"/>
              </a:ext>
            </a:extLst>
          </p:cNvPr>
          <p:cNvSpPr txBox="1">
            <a:spLocks/>
          </p:cNvSpPr>
          <p:nvPr userDrawn="1"/>
        </p:nvSpPr>
        <p:spPr>
          <a:xfrm>
            <a:off x="838200" y="1549093"/>
            <a:ext cx="3521765" cy="78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FI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A938F2A-9E7B-C724-29AE-EB83AC18ED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820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30680B2-3291-D52F-0AEB-EA9ED53805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6521" y="1810233"/>
            <a:ext cx="5327468" cy="4093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739493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1093578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2F8333C-1D37-5C84-80AF-42CAB9DED1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5327468" cy="36615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FI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41E2CEF-B6BE-DD5E-C53B-53A71544F3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6521" y="2021163"/>
            <a:ext cx="5327468" cy="3661569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528043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81F30-94C3-1C40-931C-243AD28E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739"/>
            <a:ext cx="9908569" cy="78581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04069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nsi - Vaalean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0FDAE7-8C30-F331-D510-2626023F590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F892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BCD849-00B7-1B96-137F-84623CC47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8F9E3B-E49D-ACDB-5B43-ACBCC069D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77214C-661C-4E0D-3CC8-94B1423C72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061" y="1403457"/>
            <a:ext cx="3634878" cy="354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CB1A7C-D965-1E3A-BCA3-F0FA58A8E1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6127" y="6246518"/>
            <a:ext cx="1411896" cy="306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EB7E72-CF30-CCB3-39E7-B9C9C3B84D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64880" y="6246518"/>
            <a:ext cx="1411896" cy="3063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B3DC3A-9997-4007-1D43-9D9DB988B8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62329" y="6192377"/>
            <a:ext cx="1573200" cy="4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130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nsi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4B683CF-071B-6D9F-DEE4-CD6BD07064C0}"/>
              </a:ext>
            </a:extLst>
          </p:cNvPr>
          <p:cNvSpPr/>
          <p:nvPr userDrawn="1"/>
        </p:nvSpPr>
        <p:spPr>
          <a:xfrm>
            <a:off x="251716" y="256232"/>
            <a:ext cx="11688566" cy="5774076"/>
          </a:xfrm>
          <a:prstGeom prst="rect">
            <a:avLst/>
          </a:prstGeom>
          <a:solidFill>
            <a:srgbClr val="185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92FE04-D190-D068-40B5-DF33AFECAC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716" y="764861"/>
            <a:ext cx="3875784" cy="453183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95F5E56-9EF8-8B0F-85CD-96B7B49A5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30" y="2343042"/>
            <a:ext cx="5327009" cy="1102323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635F0C0-FDC2-3BDC-00F5-96B9A311F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930" y="3838156"/>
            <a:ext cx="5327009" cy="609199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800718-6418-BDB6-73F5-94F9F51F83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6127" y="6246518"/>
            <a:ext cx="1411896" cy="306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04144B-8D84-263C-5CF2-A0B8DF257C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64880" y="6246518"/>
            <a:ext cx="1411896" cy="3063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CEE8F7-05E0-44E5-02EB-A2E692D8B00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62329" y="6192377"/>
            <a:ext cx="1573200" cy="4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559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AF5ED276-0204-40E6-B3D6-A29A0811A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3510394"/>
            <a:ext cx="11834341" cy="3159498"/>
          </a:xfrm>
          <a:custGeom>
            <a:avLst/>
            <a:gdLst>
              <a:gd name="T0" fmla="*/ 0 w 32870"/>
              <a:gd name="T1" fmla="*/ 3229 h 8296"/>
              <a:gd name="T2" fmla="*/ 0 w 32870"/>
              <a:gd name="T3" fmla="*/ 8296 h 8296"/>
              <a:gd name="T4" fmla="*/ 16387 w 32870"/>
              <a:gd name="T5" fmla="*/ 4042 h 8296"/>
              <a:gd name="T6" fmla="*/ 32870 w 32870"/>
              <a:gd name="T7" fmla="*/ 4037 h 8296"/>
              <a:gd name="T8" fmla="*/ 32870 w 32870"/>
              <a:gd name="T9" fmla="*/ 0 h 8296"/>
              <a:gd name="T10" fmla="*/ 15744 w 32870"/>
              <a:gd name="T11" fmla="*/ 14 h 8296"/>
              <a:gd name="T12" fmla="*/ 0 w 32870"/>
              <a:gd name="T13" fmla="*/ 3229 h 8296"/>
              <a:gd name="connsiteX0" fmla="*/ 0 w 10000"/>
              <a:gd name="connsiteY0" fmla="*/ 4445 h 10553"/>
              <a:gd name="connsiteX1" fmla="*/ 0 w 10000"/>
              <a:gd name="connsiteY1" fmla="*/ 10553 h 10553"/>
              <a:gd name="connsiteX2" fmla="*/ 4985 w 10000"/>
              <a:gd name="connsiteY2" fmla="*/ 5425 h 10553"/>
              <a:gd name="connsiteX3" fmla="*/ 10000 w 10000"/>
              <a:gd name="connsiteY3" fmla="*/ 5419 h 10553"/>
              <a:gd name="connsiteX4" fmla="*/ 10000 w 10000"/>
              <a:gd name="connsiteY4" fmla="*/ 553 h 10553"/>
              <a:gd name="connsiteX5" fmla="*/ 4601 w 10000"/>
              <a:gd name="connsiteY5" fmla="*/ 0 h 10553"/>
              <a:gd name="connsiteX6" fmla="*/ 0 w 10000"/>
              <a:gd name="connsiteY6" fmla="*/ 4445 h 10553"/>
              <a:gd name="connsiteX0" fmla="*/ 0 w 10000"/>
              <a:gd name="connsiteY0" fmla="*/ 4468 h 10576"/>
              <a:gd name="connsiteX1" fmla="*/ 0 w 10000"/>
              <a:gd name="connsiteY1" fmla="*/ 10576 h 10576"/>
              <a:gd name="connsiteX2" fmla="*/ 4985 w 10000"/>
              <a:gd name="connsiteY2" fmla="*/ 5448 h 10576"/>
              <a:gd name="connsiteX3" fmla="*/ 10000 w 10000"/>
              <a:gd name="connsiteY3" fmla="*/ 5442 h 10576"/>
              <a:gd name="connsiteX4" fmla="*/ 10000 w 10000"/>
              <a:gd name="connsiteY4" fmla="*/ 576 h 10576"/>
              <a:gd name="connsiteX5" fmla="*/ 4601 w 10000"/>
              <a:gd name="connsiteY5" fmla="*/ 23 h 10576"/>
              <a:gd name="connsiteX6" fmla="*/ 0 w 10000"/>
              <a:gd name="connsiteY6" fmla="*/ 4468 h 10576"/>
              <a:gd name="connsiteX0" fmla="*/ 0 w 10000"/>
              <a:gd name="connsiteY0" fmla="*/ 4468 h 10576"/>
              <a:gd name="connsiteX1" fmla="*/ 0 w 10000"/>
              <a:gd name="connsiteY1" fmla="*/ 10576 h 10576"/>
              <a:gd name="connsiteX2" fmla="*/ 4985 w 10000"/>
              <a:gd name="connsiteY2" fmla="*/ 5448 h 10576"/>
              <a:gd name="connsiteX3" fmla="*/ 10000 w 10000"/>
              <a:gd name="connsiteY3" fmla="*/ 5442 h 10576"/>
              <a:gd name="connsiteX4" fmla="*/ 10000 w 10000"/>
              <a:gd name="connsiteY4" fmla="*/ 576 h 10576"/>
              <a:gd name="connsiteX5" fmla="*/ 4601 w 10000"/>
              <a:gd name="connsiteY5" fmla="*/ 23 h 10576"/>
              <a:gd name="connsiteX6" fmla="*/ 0 w 10000"/>
              <a:gd name="connsiteY6" fmla="*/ 4468 h 1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576">
                <a:moveTo>
                  <a:pt x="0" y="4468"/>
                </a:moveTo>
                <a:lnTo>
                  <a:pt x="0" y="10576"/>
                </a:lnTo>
                <a:cubicBezTo>
                  <a:pt x="1195" y="6090"/>
                  <a:pt x="3644" y="5440"/>
                  <a:pt x="4985" y="5448"/>
                </a:cubicBezTo>
                <a:lnTo>
                  <a:pt x="10000" y="5442"/>
                </a:lnTo>
                <a:lnTo>
                  <a:pt x="10000" y="576"/>
                </a:lnTo>
                <a:cubicBezTo>
                  <a:pt x="7689" y="-155"/>
                  <a:pt x="4944" y="14"/>
                  <a:pt x="4601" y="23"/>
                </a:cubicBezTo>
                <a:cubicBezTo>
                  <a:pt x="2299" y="83"/>
                  <a:pt x="342" y="2596"/>
                  <a:pt x="0" y="4468"/>
                </a:cubicBez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18A66D6D-8F98-4660-A768-97FB85B4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11834341" cy="4674025"/>
          </a:xfrm>
          <a:custGeom>
            <a:avLst/>
            <a:gdLst>
              <a:gd name="T0" fmla="*/ 0 w 32870"/>
              <a:gd name="T1" fmla="*/ 4209 h 12980"/>
              <a:gd name="T2" fmla="*/ 0 w 32870"/>
              <a:gd name="T3" fmla="*/ 12980 h 12980"/>
              <a:gd name="T4" fmla="*/ 15744 w 32870"/>
              <a:gd name="T5" fmla="*/ 9766 h 12980"/>
              <a:gd name="T6" fmla="*/ 32870 w 32870"/>
              <a:gd name="T7" fmla="*/ 9751 h 12980"/>
              <a:gd name="T8" fmla="*/ 32870 w 32870"/>
              <a:gd name="T9" fmla="*/ 0 h 12980"/>
              <a:gd name="T10" fmla="*/ 11591 w 32870"/>
              <a:gd name="T11" fmla="*/ 0 h 12980"/>
              <a:gd name="T12" fmla="*/ 0 w 32870"/>
              <a:gd name="T13" fmla="*/ 4209 h 12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70" h="12980">
                <a:moveTo>
                  <a:pt x="0" y="4209"/>
                </a:moveTo>
                <a:lnTo>
                  <a:pt x="0" y="12980"/>
                </a:lnTo>
                <a:cubicBezTo>
                  <a:pt x="3166" y="11041"/>
                  <a:pt x="8177" y="9815"/>
                  <a:pt x="15744" y="9766"/>
                </a:cubicBezTo>
                <a:cubicBezTo>
                  <a:pt x="16871" y="9758"/>
                  <a:pt x="24550" y="9754"/>
                  <a:pt x="32870" y="9751"/>
                </a:cubicBezTo>
                <a:lnTo>
                  <a:pt x="32870" y="0"/>
                </a:lnTo>
                <a:lnTo>
                  <a:pt x="11591" y="0"/>
                </a:lnTo>
                <a:cubicBezTo>
                  <a:pt x="10879" y="2578"/>
                  <a:pt x="7831" y="4511"/>
                  <a:pt x="0" y="4209"/>
                </a:cubicBez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2948" y="1378395"/>
            <a:ext cx="8193024" cy="1800000"/>
          </a:xfrm>
        </p:spPr>
        <p:txBody>
          <a:bodyPr anchor="ctr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Otsikko, Esityksen aloitussivu </a:t>
            </a:r>
            <a:br>
              <a:rPr lang="fi-FI" dirty="0"/>
            </a:br>
            <a:r>
              <a:rPr lang="fi-FI" dirty="0"/>
              <a:t>– </a:t>
            </a:r>
            <a:r>
              <a:rPr lang="fi-FI" dirty="0" err="1"/>
              <a:t>Arial</a:t>
            </a:r>
            <a:r>
              <a:rPr lang="fi-FI" dirty="0"/>
              <a:t> </a:t>
            </a:r>
            <a:r>
              <a:rPr lang="fi-FI" dirty="0" err="1"/>
              <a:t>Bold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kolme riviä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5458" y="5732590"/>
            <a:ext cx="7060949" cy="642035"/>
          </a:xfrm>
        </p:spPr>
        <p:txBody>
          <a:bodyPr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B88DF8E-5E02-40AB-90C4-DE45B779F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14879" y="5732590"/>
            <a:ext cx="1242000" cy="642035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600" smtClean="0">
                <a:solidFill>
                  <a:schemeClr val="tx2"/>
                </a:solidFill>
              </a:defRPr>
            </a:lvl1pPr>
          </a:lstStyle>
          <a:p>
            <a:pPr algn="r">
              <a:lnSpc>
                <a:spcPct val="110000"/>
              </a:lnSpc>
              <a:buClr>
                <a:schemeClr val="tx2"/>
              </a:buClr>
            </a:pPr>
            <a:r>
              <a:rPr lang="fi-FI"/>
              <a:t>1.4.2025</a:t>
            </a:r>
            <a:endParaRPr lang="fi-FI" sz="1600" dirty="0">
              <a:solidFill>
                <a:schemeClr val="tx2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E79E75F-9A0D-4860-913E-C4C401DAD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28116" y="5455057"/>
            <a:ext cx="4114800" cy="204601"/>
          </a:xfrm>
        </p:spPr>
        <p:txBody>
          <a:bodyPr/>
          <a:lstStyle>
            <a:lvl1pPr algn="r">
              <a:defRPr lang="fi-FI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i-FI"/>
              <a:t>Minna</a:t>
            </a:r>
            <a:endParaRPr lang="fi-FI" sz="16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09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2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>
            <a:extLst>
              <a:ext uri="{FF2B5EF4-FFF2-40B4-BE49-F238E27FC236}">
                <a16:creationId xmlns:a16="http://schemas.microsoft.com/office/drawing/2014/main" id="{05F8CEAE-2B96-485D-B411-8B7C510B0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3939871"/>
            <a:ext cx="11834341" cy="2720456"/>
          </a:xfrm>
          <a:custGeom>
            <a:avLst/>
            <a:gdLst>
              <a:gd name="T0" fmla="*/ 0 w 32870"/>
              <a:gd name="T1" fmla="*/ 2226 h 7380"/>
              <a:gd name="T2" fmla="*/ 0 w 32870"/>
              <a:gd name="T3" fmla="*/ 7380 h 7380"/>
              <a:gd name="T4" fmla="*/ 14422 w 32870"/>
              <a:gd name="T5" fmla="*/ 4565 h 7380"/>
              <a:gd name="T6" fmla="*/ 32870 w 32870"/>
              <a:gd name="T7" fmla="*/ 4560 h 7380"/>
              <a:gd name="T8" fmla="*/ 32870 w 32870"/>
              <a:gd name="T9" fmla="*/ 0 h 7380"/>
              <a:gd name="T10" fmla="*/ 13779 w 32870"/>
              <a:gd name="T11" fmla="*/ 16 h 7380"/>
              <a:gd name="T12" fmla="*/ 0 w 32870"/>
              <a:gd name="T13" fmla="*/ 2226 h 7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70" h="7380">
                <a:moveTo>
                  <a:pt x="0" y="2226"/>
                </a:moveTo>
                <a:lnTo>
                  <a:pt x="0" y="7380"/>
                </a:lnTo>
                <a:cubicBezTo>
                  <a:pt x="4241" y="4951"/>
                  <a:pt x="10659" y="4560"/>
                  <a:pt x="14422" y="4565"/>
                </a:cubicBezTo>
                <a:cubicBezTo>
                  <a:pt x="15294" y="4566"/>
                  <a:pt x="23963" y="4563"/>
                  <a:pt x="32870" y="4560"/>
                </a:cubicBezTo>
                <a:lnTo>
                  <a:pt x="32870" y="0"/>
                </a:lnTo>
                <a:cubicBezTo>
                  <a:pt x="23927" y="3"/>
                  <a:pt x="15112" y="8"/>
                  <a:pt x="13779" y="16"/>
                </a:cubicBezTo>
                <a:cubicBezTo>
                  <a:pt x="7620" y="56"/>
                  <a:pt x="3156" y="876"/>
                  <a:pt x="0" y="2226"/>
                </a:cubicBez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1153FAC-44DF-431E-A26D-60482F42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11834341" cy="4632577"/>
          </a:xfrm>
          <a:custGeom>
            <a:avLst/>
            <a:gdLst>
              <a:gd name="T0" fmla="*/ 32870 w 32870"/>
              <a:gd name="T1" fmla="*/ 11160 h 12864"/>
              <a:gd name="T2" fmla="*/ 32870 w 32870"/>
              <a:gd name="T3" fmla="*/ 0 h 12864"/>
              <a:gd name="T4" fmla="*/ 11591 w 32870"/>
              <a:gd name="T5" fmla="*/ 0 h 12864"/>
              <a:gd name="T6" fmla="*/ 0 w 32870"/>
              <a:gd name="T7" fmla="*/ 4209 h 12864"/>
              <a:gd name="T8" fmla="*/ 0 w 32870"/>
              <a:gd name="T9" fmla="*/ 12864 h 12864"/>
              <a:gd name="T10" fmla="*/ 13779 w 32870"/>
              <a:gd name="T11" fmla="*/ 10654 h 12864"/>
              <a:gd name="T12" fmla="*/ 32870 w 32870"/>
              <a:gd name="T13" fmla="*/ 10638 h 12864"/>
              <a:gd name="T14" fmla="*/ 32870 w 32870"/>
              <a:gd name="T15" fmla="*/ 11160 h 1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870" h="12864">
                <a:moveTo>
                  <a:pt x="32870" y="11160"/>
                </a:moveTo>
                <a:lnTo>
                  <a:pt x="32870" y="0"/>
                </a:lnTo>
                <a:lnTo>
                  <a:pt x="11591" y="0"/>
                </a:lnTo>
                <a:cubicBezTo>
                  <a:pt x="10879" y="2578"/>
                  <a:pt x="7831" y="4511"/>
                  <a:pt x="0" y="4209"/>
                </a:cubicBezTo>
                <a:lnTo>
                  <a:pt x="0" y="12864"/>
                </a:lnTo>
                <a:cubicBezTo>
                  <a:pt x="3156" y="11514"/>
                  <a:pt x="7620" y="10694"/>
                  <a:pt x="13779" y="10654"/>
                </a:cubicBezTo>
                <a:cubicBezTo>
                  <a:pt x="15112" y="10646"/>
                  <a:pt x="23927" y="10641"/>
                  <a:pt x="32870" y="10638"/>
                </a:cubicBezTo>
                <a:lnTo>
                  <a:pt x="32870" y="11160"/>
                </a:ln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2948" y="1720931"/>
            <a:ext cx="8193024" cy="1800000"/>
          </a:xfrm>
        </p:spPr>
        <p:txBody>
          <a:bodyPr anchor="ctr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Otsikko, Esityksen aloitussivu </a:t>
            </a:r>
            <a:br>
              <a:rPr lang="fi-FI" dirty="0"/>
            </a:br>
            <a:r>
              <a:rPr lang="fi-FI" dirty="0"/>
              <a:t>– </a:t>
            </a:r>
            <a:r>
              <a:rPr lang="fi-FI" dirty="0" err="1"/>
              <a:t>Arial</a:t>
            </a:r>
            <a:r>
              <a:rPr lang="fi-FI" dirty="0"/>
              <a:t> </a:t>
            </a:r>
            <a:r>
              <a:rPr lang="fi-FI" dirty="0" err="1"/>
              <a:t>Bold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kolme riviä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5458" y="4737495"/>
            <a:ext cx="7068698" cy="642035"/>
          </a:xfrm>
        </p:spPr>
        <p:txBody>
          <a:bodyPr anchor="t" anchorCtr="0"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  <p:sp>
        <p:nvSpPr>
          <p:cNvPr id="14" name="Päivämäärän paikkamerkki 3">
            <a:extLst>
              <a:ext uri="{FF2B5EF4-FFF2-40B4-BE49-F238E27FC236}">
                <a16:creationId xmlns:a16="http://schemas.microsoft.com/office/drawing/2014/main" id="{39075F1A-02C4-4735-B1E3-C64DC67FE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4156" y="4737495"/>
            <a:ext cx="1240109" cy="642035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600" smtClean="0">
                <a:solidFill>
                  <a:schemeClr val="bg1"/>
                </a:solidFill>
              </a:defRPr>
            </a:lvl1pPr>
          </a:lstStyle>
          <a:p>
            <a:pPr algn="r">
              <a:lnSpc>
                <a:spcPct val="110000"/>
              </a:lnSpc>
              <a:buClr>
                <a:schemeClr val="tx2"/>
              </a:buClr>
            </a:pPr>
            <a:r>
              <a:rPr lang="fi-FI"/>
              <a:t>1.4.2025</a:t>
            </a:r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6BD6B811-C650-4A18-9C6D-CB0DEFCA7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1172" y="4459962"/>
            <a:ext cx="4114800" cy="204601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fi-FI" sz="1600" dirty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fi-FI"/>
              <a:t>Minna</a:t>
            </a:r>
            <a:endParaRPr lang="fi-F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3" preserve="1" userDrawn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19E26A5B-0527-2A40-8198-D97AB2849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0" y="180000"/>
            <a:ext cx="11834343" cy="5653369"/>
          </a:xfrm>
          <a:custGeom>
            <a:avLst/>
            <a:gdLst>
              <a:gd name="connsiteX0" fmla="*/ 4173164 w 11834343"/>
              <a:gd name="connsiteY0" fmla="*/ 0 h 5653369"/>
              <a:gd name="connsiteX1" fmla="*/ 11834343 w 11834343"/>
              <a:gd name="connsiteY1" fmla="*/ 0 h 5653369"/>
              <a:gd name="connsiteX2" fmla="*/ 11834343 w 11834343"/>
              <a:gd name="connsiteY2" fmla="*/ 613369 h 5653369"/>
              <a:gd name="connsiteX3" fmla="*/ 11834343 w 11834343"/>
              <a:gd name="connsiteY3" fmla="*/ 3830951 h 5653369"/>
              <a:gd name="connsiteX4" fmla="*/ 11834343 w 11834343"/>
              <a:gd name="connsiteY4" fmla="*/ 4781242 h 5653369"/>
              <a:gd name="connsiteX5" fmla="*/ 2 w 11834343"/>
              <a:gd name="connsiteY5" fmla="*/ 5653369 h 5653369"/>
              <a:gd name="connsiteX6" fmla="*/ 2 w 11834343"/>
              <a:gd name="connsiteY6" fmla="*/ 4632577 h 5653369"/>
              <a:gd name="connsiteX7" fmla="*/ 2 w 11834343"/>
              <a:gd name="connsiteY7" fmla="*/ 2262418 h 5653369"/>
              <a:gd name="connsiteX8" fmla="*/ 2 w 11834343"/>
              <a:gd name="connsiteY8" fmla="*/ 1515743 h 5653369"/>
              <a:gd name="connsiteX9" fmla="*/ 4173164 w 11834343"/>
              <a:gd name="connsiteY9" fmla="*/ 0 h 5653369"/>
              <a:gd name="connsiteX0" fmla="*/ 4173164 w 11834343"/>
              <a:gd name="connsiteY0" fmla="*/ 0 h 5653369"/>
              <a:gd name="connsiteX1" fmla="*/ 11834343 w 11834343"/>
              <a:gd name="connsiteY1" fmla="*/ 0 h 5653369"/>
              <a:gd name="connsiteX2" fmla="*/ 11834343 w 11834343"/>
              <a:gd name="connsiteY2" fmla="*/ 613369 h 5653369"/>
              <a:gd name="connsiteX3" fmla="*/ 11834343 w 11834343"/>
              <a:gd name="connsiteY3" fmla="*/ 3830951 h 5653369"/>
              <a:gd name="connsiteX4" fmla="*/ 11834343 w 11834343"/>
              <a:gd name="connsiteY4" fmla="*/ 4781242 h 5653369"/>
              <a:gd name="connsiteX5" fmla="*/ 2 w 11834343"/>
              <a:gd name="connsiteY5" fmla="*/ 5653369 h 5653369"/>
              <a:gd name="connsiteX6" fmla="*/ 2 w 11834343"/>
              <a:gd name="connsiteY6" fmla="*/ 2262418 h 5653369"/>
              <a:gd name="connsiteX7" fmla="*/ 2 w 11834343"/>
              <a:gd name="connsiteY7" fmla="*/ 1515743 h 5653369"/>
              <a:gd name="connsiteX8" fmla="*/ 4173164 w 11834343"/>
              <a:gd name="connsiteY8" fmla="*/ 0 h 5653369"/>
              <a:gd name="connsiteX0" fmla="*/ 4173164 w 11834343"/>
              <a:gd name="connsiteY0" fmla="*/ 0 h 5653369"/>
              <a:gd name="connsiteX1" fmla="*/ 11834343 w 11834343"/>
              <a:gd name="connsiteY1" fmla="*/ 0 h 5653369"/>
              <a:gd name="connsiteX2" fmla="*/ 11834343 w 11834343"/>
              <a:gd name="connsiteY2" fmla="*/ 613369 h 5653369"/>
              <a:gd name="connsiteX3" fmla="*/ 11834343 w 11834343"/>
              <a:gd name="connsiteY3" fmla="*/ 3830951 h 5653369"/>
              <a:gd name="connsiteX4" fmla="*/ 11834343 w 11834343"/>
              <a:gd name="connsiteY4" fmla="*/ 4781242 h 5653369"/>
              <a:gd name="connsiteX5" fmla="*/ 2 w 11834343"/>
              <a:gd name="connsiteY5" fmla="*/ 5653369 h 5653369"/>
              <a:gd name="connsiteX6" fmla="*/ 2 w 11834343"/>
              <a:gd name="connsiteY6" fmla="*/ 1515743 h 5653369"/>
              <a:gd name="connsiteX7" fmla="*/ 4173164 w 11834343"/>
              <a:gd name="connsiteY7" fmla="*/ 0 h 5653369"/>
              <a:gd name="connsiteX0" fmla="*/ 4173164 w 11834343"/>
              <a:gd name="connsiteY0" fmla="*/ 0 h 5653369"/>
              <a:gd name="connsiteX1" fmla="*/ 11834343 w 11834343"/>
              <a:gd name="connsiteY1" fmla="*/ 0 h 5653369"/>
              <a:gd name="connsiteX2" fmla="*/ 11834343 w 11834343"/>
              <a:gd name="connsiteY2" fmla="*/ 613369 h 5653369"/>
              <a:gd name="connsiteX3" fmla="*/ 11834343 w 11834343"/>
              <a:gd name="connsiteY3" fmla="*/ 4781242 h 5653369"/>
              <a:gd name="connsiteX4" fmla="*/ 2 w 11834343"/>
              <a:gd name="connsiteY4" fmla="*/ 5653369 h 5653369"/>
              <a:gd name="connsiteX5" fmla="*/ 2 w 11834343"/>
              <a:gd name="connsiteY5" fmla="*/ 1515743 h 5653369"/>
              <a:gd name="connsiteX6" fmla="*/ 4173164 w 11834343"/>
              <a:gd name="connsiteY6" fmla="*/ 0 h 5653369"/>
              <a:gd name="connsiteX0" fmla="*/ 4173164 w 11834343"/>
              <a:gd name="connsiteY0" fmla="*/ 0 h 5653369"/>
              <a:gd name="connsiteX1" fmla="*/ 11834343 w 11834343"/>
              <a:gd name="connsiteY1" fmla="*/ 0 h 5653369"/>
              <a:gd name="connsiteX2" fmla="*/ 11834343 w 11834343"/>
              <a:gd name="connsiteY2" fmla="*/ 4781242 h 5653369"/>
              <a:gd name="connsiteX3" fmla="*/ 2 w 11834343"/>
              <a:gd name="connsiteY3" fmla="*/ 5653369 h 5653369"/>
              <a:gd name="connsiteX4" fmla="*/ 2 w 11834343"/>
              <a:gd name="connsiteY4" fmla="*/ 1515743 h 5653369"/>
              <a:gd name="connsiteX5" fmla="*/ 4173164 w 11834343"/>
              <a:gd name="connsiteY5" fmla="*/ 0 h 565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343" h="5653369">
                <a:moveTo>
                  <a:pt x="4173164" y="0"/>
                </a:moveTo>
                <a:lnTo>
                  <a:pt x="11834343" y="0"/>
                </a:lnTo>
                <a:lnTo>
                  <a:pt x="11834343" y="4781242"/>
                </a:lnTo>
                <a:cubicBezTo>
                  <a:pt x="11819942" y="4767138"/>
                  <a:pt x="-5758" y="5651802"/>
                  <a:pt x="2" y="5653369"/>
                </a:cubicBezTo>
                <a:lnTo>
                  <a:pt x="2" y="1515743"/>
                </a:lnTo>
                <a:cubicBezTo>
                  <a:pt x="2819434" y="1624499"/>
                  <a:pt x="3916820" y="928388"/>
                  <a:pt x="4173164" y="0"/>
                </a:cubicBez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i-FI" dirty="0"/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BFBF6B36-2C5D-4C96-B600-824137F55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78858" y="3996390"/>
            <a:ext cx="11834341" cy="2681610"/>
          </a:xfrm>
          <a:custGeom>
            <a:avLst/>
            <a:gdLst>
              <a:gd name="connsiteX0" fmla="*/ 0 w 11834341"/>
              <a:gd name="connsiteY0" fmla="*/ 0 h 2987423"/>
              <a:gd name="connsiteX1" fmla="*/ 11834341 w 11834341"/>
              <a:gd name="connsiteY1" fmla="*/ 0 h 2987423"/>
              <a:gd name="connsiteX2" fmla="*/ 11834341 w 11834341"/>
              <a:gd name="connsiteY2" fmla="*/ 2987423 h 2987423"/>
              <a:gd name="connsiteX3" fmla="*/ 0 w 11834341"/>
              <a:gd name="connsiteY3" fmla="*/ 2987423 h 2987423"/>
              <a:gd name="connsiteX4" fmla="*/ 0 w 11834341"/>
              <a:gd name="connsiteY4" fmla="*/ 0 h 2987423"/>
              <a:gd name="connsiteX0" fmla="*/ 9467 w 11843808"/>
              <a:gd name="connsiteY0" fmla="*/ 0 h 2987423"/>
              <a:gd name="connsiteX1" fmla="*/ 11843808 w 11843808"/>
              <a:gd name="connsiteY1" fmla="*/ 0 h 2987423"/>
              <a:gd name="connsiteX2" fmla="*/ 11843808 w 11843808"/>
              <a:gd name="connsiteY2" fmla="*/ 2987423 h 2987423"/>
              <a:gd name="connsiteX3" fmla="*/ 9467 w 11843808"/>
              <a:gd name="connsiteY3" fmla="*/ 2987423 h 2987423"/>
              <a:gd name="connsiteX4" fmla="*/ 0 w 11843808"/>
              <a:gd name="connsiteY4" fmla="*/ 1159280 h 2987423"/>
              <a:gd name="connsiteX5" fmla="*/ 9467 w 11843808"/>
              <a:gd name="connsiteY5" fmla="*/ 0 h 2987423"/>
              <a:gd name="connsiteX0" fmla="*/ 9467 w 11843808"/>
              <a:gd name="connsiteY0" fmla="*/ 2008 h 2989431"/>
              <a:gd name="connsiteX1" fmla="*/ 5925312 w 11843808"/>
              <a:gd name="connsiteY1" fmla="*/ 0 h 2989431"/>
              <a:gd name="connsiteX2" fmla="*/ 11843808 w 11843808"/>
              <a:gd name="connsiteY2" fmla="*/ 2008 h 2989431"/>
              <a:gd name="connsiteX3" fmla="*/ 11843808 w 11843808"/>
              <a:gd name="connsiteY3" fmla="*/ 2989431 h 2989431"/>
              <a:gd name="connsiteX4" fmla="*/ 9467 w 11843808"/>
              <a:gd name="connsiteY4" fmla="*/ 2989431 h 2989431"/>
              <a:gd name="connsiteX5" fmla="*/ 0 w 11843808"/>
              <a:gd name="connsiteY5" fmla="*/ 1161288 h 2989431"/>
              <a:gd name="connsiteX6" fmla="*/ 9467 w 11843808"/>
              <a:gd name="connsiteY6" fmla="*/ 2008 h 2989431"/>
              <a:gd name="connsiteX0" fmla="*/ 650 w 11834991"/>
              <a:gd name="connsiteY0" fmla="*/ 2008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6" fmla="*/ 650 w 11834991"/>
              <a:gd name="connsiteY6" fmla="*/ 2008 h 2989431"/>
              <a:gd name="connsiteX0" fmla="*/ 3883 w 11834991"/>
              <a:gd name="connsiteY0" fmla="*/ 1164463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0" fmla="*/ 3883 w 11834991"/>
              <a:gd name="connsiteY0" fmla="*/ 1164463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0" fmla="*/ 3883 w 11834991"/>
              <a:gd name="connsiteY0" fmla="*/ 1164732 h 2989700"/>
              <a:gd name="connsiteX1" fmla="*/ 5916495 w 11834991"/>
              <a:gd name="connsiteY1" fmla="*/ 269 h 2989700"/>
              <a:gd name="connsiteX2" fmla="*/ 11834991 w 11834991"/>
              <a:gd name="connsiteY2" fmla="*/ 2277 h 2989700"/>
              <a:gd name="connsiteX3" fmla="*/ 11834991 w 11834991"/>
              <a:gd name="connsiteY3" fmla="*/ 2989700 h 2989700"/>
              <a:gd name="connsiteX4" fmla="*/ 650 w 11834991"/>
              <a:gd name="connsiteY4" fmla="*/ 2989700 h 2989700"/>
              <a:gd name="connsiteX5" fmla="*/ 3883 w 11834991"/>
              <a:gd name="connsiteY5" fmla="*/ 1164732 h 2989700"/>
              <a:gd name="connsiteX0" fmla="*/ 3883 w 11834991"/>
              <a:gd name="connsiteY0" fmla="*/ 1164463 h 2989431"/>
              <a:gd name="connsiteX1" fmla="*/ 1805336 w 11834991"/>
              <a:gd name="connsiteY1" fmla="*/ 525357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6530 h 2991498"/>
              <a:gd name="connsiteX1" fmla="*/ 1758770 w 11834991"/>
              <a:gd name="connsiteY1" fmla="*/ 453341 h 2991498"/>
              <a:gd name="connsiteX2" fmla="*/ 5916495 w 11834991"/>
              <a:gd name="connsiteY2" fmla="*/ 2067 h 2991498"/>
              <a:gd name="connsiteX3" fmla="*/ 11834991 w 11834991"/>
              <a:gd name="connsiteY3" fmla="*/ 4075 h 2991498"/>
              <a:gd name="connsiteX4" fmla="*/ 11834991 w 11834991"/>
              <a:gd name="connsiteY4" fmla="*/ 2991498 h 2991498"/>
              <a:gd name="connsiteX5" fmla="*/ 650 w 11834991"/>
              <a:gd name="connsiteY5" fmla="*/ 2991498 h 2991498"/>
              <a:gd name="connsiteX6" fmla="*/ 3883 w 11834991"/>
              <a:gd name="connsiteY6" fmla="*/ 1166530 h 2991498"/>
              <a:gd name="connsiteX0" fmla="*/ 3883 w 11834991"/>
              <a:gd name="connsiteY0" fmla="*/ 1164834 h 2989802"/>
              <a:gd name="connsiteX1" fmla="*/ 1758770 w 11834991"/>
              <a:gd name="connsiteY1" fmla="*/ 451645 h 2989802"/>
              <a:gd name="connsiteX2" fmla="*/ 5916495 w 11834991"/>
              <a:gd name="connsiteY2" fmla="*/ 371 h 2989802"/>
              <a:gd name="connsiteX3" fmla="*/ 11834991 w 11834991"/>
              <a:gd name="connsiteY3" fmla="*/ 2379 h 2989802"/>
              <a:gd name="connsiteX4" fmla="*/ 11834991 w 11834991"/>
              <a:gd name="connsiteY4" fmla="*/ 2989802 h 2989802"/>
              <a:gd name="connsiteX5" fmla="*/ 650 w 11834991"/>
              <a:gd name="connsiteY5" fmla="*/ 2989802 h 2989802"/>
              <a:gd name="connsiteX6" fmla="*/ 3883 w 11834991"/>
              <a:gd name="connsiteY6" fmla="*/ 1164834 h 2989802"/>
              <a:gd name="connsiteX0" fmla="*/ 3883 w 11834991"/>
              <a:gd name="connsiteY0" fmla="*/ 1164834 h 2989802"/>
              <a:gd name="connsiteX1" fmla="*/ 1758770 w 11834991"/>
              <a:gd name="connsiteY1" fmla="*/ 451645 h 2989802"/>
              <a:gd name="connsiteX2" fmla="*/ 5916495 w 11834991"/>
              <a:gd name="connsiteY2" fmla="*/ 371 h 2989802"/>
              <a:gd name="connsiteX3" fmla="*/ 11834991 w 11834991"/>
              <a:gd name="connsiteY3" fmla="*/ 2379 h 2989802"/>
              <a:gd name="connsiteX4" fmla="*/ 11834991 w 11834991"/>
              <a:gd name="connsiteY4" fmla="*/ 2989802 h 2989802"/>
              <a:gd name="connsiteX5" fmla="*/ 650 w 11834991"/>
              <a:gd name="connsiteY5" fmla="*/ 2989802 h 2989802"/>
              <a:gd name="connsiteX6" fmla="*/ 3883 w 11834991"/>
              <a:gd name="connsiteY6" fmla="*/ 1164834 h 2989802"/>
              <a:gd name="connsiteX0" fmla="*/ 3883 w 11834991"/>
              <a:gd name="connsiteY0" fmla="*/ 1164775 h 2989743"/>
              <a:gd name="connsiteX1" fmla="*/ 1758770 w 11834991"/>
              <a:gd name="connsiteY1" fmla="*/ 451586 h 2989743"/>
              <a:gd name="connsiteX2" fmla="*/ 5916495 w 11834991"/>
              <a:gd name="connsiteY2" fmla="*/ 312 h 2989743"/>
              <a:gd name="connsiteX3" fmla="*/ 11834991 w 11834991"/>
              <a:gd name="connsiteY3" fmla="*/ 2320 h 2989743"/>
              <a:gd name="connsiteX4" fmla="*/ 11834991 w 11834991"/>
              <a:gd name="connsiteY4" fmla="*/ 2989743 h 2989743"/>
              <a:gd name="connsiteX5" fmla="*/ 650 w 11834991"/>
              <a:gd name="connsiteY5" fmla="*/ 2989743 h 2989743"/>
              <a:gd name="connsiteX6" fmla="*/ 3883 w 11834991"/>
              <a:gd name="connsiteY6" fmla="*/ 1164775 h 2989743"/>
              <a:gd name="connsiteX0" fmla="*/ 3883 w 11834991"/>
              <a:gd name="connsiteY0" fmla="*/ 1164880 h 2989848"/>
              <a:gd name="connsiteX1" fmla="*/ 1932336 w 11834991"/>
              <a:gd name="connsiteY1" fmla="*/ 411474 h 2989848"/>
              <a:gd name="connsiteX2" fmla="*/ 5916495 w 11834991"/>
              <a:gd name="connsiteY2" fmla="*/ 417 h 2989848"/>
              <a:gd name="connsiteX3" fmla="*/ 11834991 w 11834991"/>
              <a:gd name="connsiteY3" fmla="*/ 2425 h 2989848"/>
              <a:gd name="connsiteX4" fmla="*/ 11834991 w 11834991"/>
              <a:gd name="connsiteY4" fmla="*/ 2989848 h 2989848"/>
              <a:gd name="connsiteX5" fmla="*/ 650 w 11834991"/>
              <a:gd name="connsiteY5" fmla="*/ 2989848 h 2989848"/>
              <a:gd name="connsiteX6" fmla="*/ 3883 w 11834991"/>
              <a:gd name="connsiteY6" fmla="*/ 1164880 h 2989848"/>
              <a:gd name="connsiteX0" fmla="*/ 3883 w 11834991"/>
              <a:gd name="connsiteY0" fmla="*/ 1164867 h 2989835"/>
              <a:gd name="connsiteX1" fmla="*/ 1932336 w 11834991"/>
              <a:gd name="connsiteY1" fmla="*/ 411461 h 2989835"/>
              <a:gd name="connsiteX2" fmla="*/ 5916495 w 11834991"/>
              <a:gd name="connsiteY2" fmla="*/ 404 h 2989835"/>
              <a:gd name="connsiteX3" fmla="*/ 11834991 w 11834991"/>
              <a:gd name="connsiteY3" fmla="*/ 2412 h 2989835"/>
              <a:gd name="connsiteX4" fmla="*/ 11834991 w 11834991"/>
              <a:gd name="connsiteY4" fmla="*/ 2989835 h 2989835"/>
              <a:gd name="connsiteX5" fmla="*/ 650 w 11834991"/>
              <a:gd name="connsiteY5" fmla="*/ 2989835 h 2989835"/>
              <a:gd name="connsiteX6" fmla="*/ 3883 w 11834991"/>
              <a:gd name="connsiteY6" fmla="*/ 1164867 h 2989835"/>
              <a:gd name="connsiteX0" fmla="*/ 3883 w 11834991"/>
              <a:gd name="connsiteY0" fmla="*/ 1164888 h 2989856"/>
              <a:gd name="connsiteX1" fmla="*/ 1921753 w 11834991"/>
              <a:gd name="connsiteY1" fmla="*/ 405132 h 2989856"/>
              <a:gd name="connsiteX2" fmla="*/ 5916495 w 11834991"/>
              <a:gd name="connsiteY2" fmla="*/ 425 h 2989856"/>
              <a:gd name="connsiteX3" fmla="*/ 11834991 w 11834991"/>
              <a:gd name="connsiteY3" fmla="*/ 2433 h 2989856"/>
              <a:gd name="connsiteX4" fmla="*/ 11834991 w 11834991"/>
              <a:gd name="connsiteY4" fmla="*/ 2989856 h 2989856"/>
              <a:gd name="connsiteX5" fmla="*/ 650 w 11834991"/>
              <a:gd name="connsiteY5" fmla="*/ 2989856 h 2989856"/>
              <a:gd name="connsiteX6" fmla="*/ 3883 w 11834991"/>
              <a:gd name="connsiteY6" fmla="*/ 1164888 h 2989856"/>
              <a:gd name="connsiteX0" fmla="*/ 43 w 11835384"/>
              <a:gd name="connsiteY0" fmla="*/ 893516 h 2989610"/>
              <a:gd name="connsiteX1" fmla="*/ 1922146 w 11835384"/>
              <a:gd name="connsiteY1" fmla="*/ 404886 h 2989610"/>
              <a:gd name="connsiteX2" fmla="*/ 5916888 w 11835384"/>
              <a:gd name="connsiteY2" fmla="*/ 179 h 2989610"/>
              <a:gd name="connsiteX3" fmla="*/ 11835384 w 11835384"/>
              <a:gd name="connsiteY3" fmla="*/ 2187 h 2989610"/>
              <a:gd name="connsiteX4" fmla="*/ 11835384 w 11835384"/>
              <a:gd name="connsiteY4" fmla="*/ 2989610 h 2989610"/>
              <a:gd name="connsiteX5" fmla="*/ 1043 w 11835384"/>
              <a:gd name="connsiteY5" fmla="*/ 2989610 h 2989610"/>
              <a:gd name="connsiteX6" fmla="*/ 43 w 11835384"/>
              <a:gd name="connsiteY6" fmla="*/ 893516 h 2989610"/>
              <a:gd name="connsiteX0" fmla="*/ 0 w 11835341"/>
              <a:gd name="connsiteY0" fmla="*/ 893516 h 2989610"/>
              <a:gd name="connsiteX1" fmla="*/ 1922103 w 11835341"/>
              <a:gd name="connsiteY1" fmla="*/ 404886 h 2989610"/>
              <a:gd name="connsiteX2" fmla="*/ 5916845 w 11835341"/>
              <a:gd name="connsiteY2" fmla="*/ 179 h 2989610"/>
              <a:gd name="connsiteX3" fmla="*/ 11835341 w 11835341"/>
              <a:gd name="connsiteY3" fmla="*/ 2187 h 2989610"/>
              <a:gd name="connsiteX4" fmla="*/ 11835341 w 11835341"/>
              <a:gd name="connsiteY4" fmla="*/ 2989610 h 2989610"/>
              <a:gd name="connsiteX5" fmla="*/ 1000 w 11835341"/>
              <a:gd name="connsiteY5" fmla="*/ 2989610 h 2989610"/>
              <a:gd name="connsiteX6" fmla="*/ 0 w 11835341"/>
              <a:gd name="connsiteY6" fmla="*/ 893516 h 2989610"/>
              <a:gd name="connsiteX0" fmla="*/ 0 w 11835341"/>
              <a:gd name="connsiteY0" fmla="*/ 893720 h 2989814"/>
              <a:gd name="connsiteX1" fmla="*/ 2025820 w 11835341"/>
              <a:gd name="connsiteY1" fmla="*/ 260013 h 2989814"/>
              <a:gd name="connsiteX2" fmla="*/ 5916845 w 11835341"/>
              <a:gd name="connsiteY2" fmla="*/ 383 h 2989814"/>
              <a:gd name="connsiteX3" fmla="*/ 11835341 w 11835341"/>
              <a:gd name="connsiteY3" fmla="*/ 2391 h 2989814"/>
              <a:gd name="connsiteX4" fmla="*/ 11835341 w 11835341"/>
              <a:gd name="connsiteY4" fmla="*/ 2989814 h 2989814"/>
              <a:gd name="connsiteX5" fmla="*/ 1000 w 11835341"/>
              <a:gd name="connsiteY5" fmla="*/ 2989814 h 2989814"/>
              <a:gd name="connsiteX6" fmla="*/ 0 w 11835341"/>
              <a:gd name="connsiteY6" fmla="*/ 893720 h 2989814"/>
              <a:gd name="connsiteX0" fmla="*/ 0 w 11835341"/>
              <a:gd name="connsiteY0" fmla="*/ 897278 h 2993372"/>
              <a:gd name="connsiteX1" fmla="*/ 2025820 w 11835341"/>
              <a:gd name="connsiteY1" fmla="*/ 263571 h 2993372"/>
              <a:gd name="connsiteX2" fmla="*/ 5916845 w 11835341"/>
              <a:gd name="connsiteY2" fmla="*/ 3941 h 2993372"/>
              <a:gd name="connsiteX3" fmla="*/ 11835341 w 11835341"/>
              <a:gd name="connsiteY3" fmla="*/ 5949 h 2993372"/>
              <a:gd name="connsiteX4" fmla="*/ 11835341 w 11835341"/>
              <a:gd name="connsiteY4" fmla="*/ 2993372 h 2993372"/>
              <a:gd name="connsiteX5" fmla="*/ 1000 w 11835341"/>
              <a:gd name="connsiteY5" fmla="*/ 2993372 h 2993372"/>
              <a:gd name="connsiteX6" fmla="*/ 0 w 11835341"/>
              <a:gd name="connsiteY6" fmla="*/ 897278 h 2993372"/>
              <a:gd name="connsiteX0" fmla="*/ 0 w 11835341"/>
              <a:gd name="connsiteY0" fmla="*/ 898261 h 2994355"/>
              <a:gd name="connsiteX1" fmla="*/ 2025820 w 11835341"/>
              <a:gd name="connsiteY1" fmla="*/ 264554 h 2994355"/>
              <a:gd name="connsiteX2" fmla="*/ 5916845 w 11835341"/>
              <a:gd name="connsiteY2" fmla="*/ 4924 h 2994355"/>
              <a:gd name="connsiteX3" fmla="*/ 11835341 w 11835341"/>
              <a:gd name="connsiteY3" fmla="*/ 6932 h 2994355"/>
              <a:gd name="connsiteX4" fmla="*/ 11835341 w 11835341"/>
              <a:gd name="connsiteY4" fmla="*/ 2994355 h 2994355"/>
              <a:gd name="connsiteX5" fmla="*/ 1000 w 11835341"/>
              <a:gd name="connsiteY5" fmla="*/ 2994355 h 2994355"/>
              <a:gd name="connsiteX6" fmla="*/ 0 w 11835341"/>
              <a:gd name="connsiteY6" fmla="*/ 898261 h 299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35341" h="2994355">
                <a:moveTo>
                  <a:pt x="0" y="898261"/>
                </a:moveTo>
                <a:cubicBezTo>
                  <a:pt x="436248" y="646332"/>
                  <a:pt x="1024862" y="449117"/>
                  <a:pt x="2025820" y="264554"/>
                </a:cubicBezTo>
                <a:cubicBezTo>
                  <a:pt x="3026778" y="79991"/>
                  <a:pt x="3851536" y="-24505"/>
                  <a:pt x="5916845" y="4924"/>
                </a:cubicBezTo>
                <a:lnTo>
                  <a:pt x="11835341" y="6932"/>
                </a:lnTo>
                <a:lnTo>
                  <a:pt x="11835341" y="2994355"/>
                </a:lnTo>
                <a:lnTo>
                  <a:pt x="1000" y="2994355"/>
                </a:lnTo>
                <a:cubicBezTo>
                  <a:pt x="667" y="2295657"/>
                  <a:pt x="333" y="1596959"/>
                  <a:pt x="0" y="89826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 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 tai poistamalla kuvan ja lisäämällä uuden kuvan napsauttamalla kuvaketta</a:t>
            </a:r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2948" y="1184148"/>
            <a:ext cx="8193024" cy="1800000"/>
          </a:xfrm>
        </p:spPr>
        <p:txBody>
          <a:bodyPr anchor="ctr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Otsikko, Esityksen aloitussivu </a:t>
            </a:r>
            <a:br>
              <a:rPr lang="fi-FI" dirty="0"/>
            </a:br>
            <a:r>
              <a:rPr lang="fi-FI" dirty="0"/>
              <a:t>– </a:t>
            </a:r>
            <a:r>
              <a:rPr lang="fi-FI" dirty="0" err="1"/>
              <a:t>Arial</a:t>
            </a:r>
            <a:r>
              <a:rPr lang="fi-FI" dirty="0"/>
              <a:t> </a:t>
            </a:r>
            <a:r>
              <a:rPr lang="fi-FI" dirty="0" err="1"/>
              <a:t>Bold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kolme riviä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2948" y="3325673"/>
            <a:ext cx="6950798" cy="642034"/>
          </a:xfrm>
        </p:spPr>
        <p:txBody>
          <a:bodyPr anchor="t" anchorCtr="0"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885340FB-A085-44AC-B06C-1418A7E1F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3972" y="3326656"/>
            <a:ext cx="1242000" cy="642035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600" smtClean="0">
                <a:solidFill>
                  <a:schemeClr val="bg1"/>
                </a:solidFill>
              </a:defRPr>
            </a:lvl1pPr>
          </a:lstStyle>
          <a:p>
            <a:pPr algn="r">
              <a:lnSpc>
                <a:spcPct val="110000"/>
              </a:lnSpc>
              <a:buClr>
                <a:schemeClr val="tx2"/>
              </a:buClr>
            </a:pPr>
            <a:r>
              <a:rPr lang="fi-FI"/>
              <a:t>1.4.2025</a:t>
            </a:r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F912D628-CD7A-4946-A2B4-D103992E9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91172" y="3052610"/>
            <a:ext cx="4114800" cy="204601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fi-FI" sz="1600" dirty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fi-FI"/>
              <a:t>Minna</a:t>
            </a:r>
            <a:endParaRPr lang="fi-F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6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4" preserve="1" userDrawn="1">
  <p:cSld name="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8">
            <a:extLst>
              <a:ext uri="{FF2B5EF4-FFF2-40B4-BE49-F238E27FC236}">
                <a16:creationId xmlns:a16="http://schemas.microsoft.com/office/drawing/2014/main" id="{9D79146F-FB5D-482D-BEE2-42A25810F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2661957"/>
            <a:ext cx="11834341" cy="3985046"/>
          </a:xfrm>
          <a:custGeom>
            <a:avLst/>
            <a:gdLst>
              <a:gd name="T0" fmla="*/ 32870 w 32870"/>
              <a:gd name="T1" fmla="*/ 15500 h 15500"/>
              <a:gd name="T2" fmla="*/ 32870 w 32870"/>
              <a:gd name="T3" fmla="*/ 0 h 15500"/>
              <a:gd name="T4" fmla="*/ 32870 w 32870"/>
              <a:gd name="T5" fmla="*/ 0 h 15500"/>
              <a:gd name="T6" fmla="*/ 32870 w 32870"/>
              <a:gd name="T7" fmla="*/ 4650 h 15500"/>
              <a:gd name="T8" fmla="*/ 19067 w 32870"/>
              <a:gd name="T9" fmla="*/ 4661 h 15500"/>
              <a:gd name="T10" fmla="*/ 0 w 32870"/>
              <a:gd name="T11" fmla="*/ 11678 h 15500"/>
              <a:gd name="T12" fmla="*/ 0 w 32870"/>
              <a:gd name="T13" fmla="*/ 15500 h 15500"/>
              <a:gd name="T14" fmla="*/ 32870 w 32870"/>
              <a:gd name="T15" fmla="*/ 15500 h 15500"/>
              <a:gd name="connsiteX0" fmla="*/ 32870 w 32870"/>
              <a:gd name="connsiteY0" fmla="*/ 15500 h 15500"/>
              <a:gd name="connsiteX1" fmla="*/ 32870 w 32870"/>
              <a:gd name="connsiteY1" fmla="*/ 0 h 15500"/>
              <a:gd name="connsiteX2" fmla="*/ 32870 w 32870"/>
              <a:gd name="connsiteY2" fmla="*/ 4650 h 15500"/>
              <a:gd name="connsiteX3" fmla="*/ 19067 w 32870"/>
              <a:gd name="connsiteY3" fmla="*/ 4661 h 15500"/>
              <a:gd name="connsiteX4" fmla="*/ 0 w 32870"/>
              <a:gd name="connsiteY4" fmla="*/ 11678 h 15500"/>
              <a:gd name="connsiteX5" fmla="*/ 0 w 32870"/>
              <a:gd name="connsiteY5" fmla="*/ 15500 h 15500"/>
              <a:gd name="connsiteX6" fmla="*/ 32870 w 32870"/>
              <a:gd name="connsiteY6" fmla="*/ 15500 h 15500"/>
              <a:gd name="connsiteX0" fmla="*/ 32870 w 32870"/>
              <a:gd name="connsiteY0" fmla="*/ 10850 h 10850"/>
              <a:gd name="connsiteX1" fmla="*/ 32870 w 32870"/>
              <a:gd name="connsiteY1" fmla="*/ 0 h 10850"/>
              <a:gd name="connsiteX2" fmla="*/ 19067 w 32870"/>
              <a:gd name="connsiteY2" fmla="*/ 11 h 10850"/>
              <a:gd name="connsiteX3" fmla="*/ 0 w 32870"/>
              <a:gd name="connsiteY3" fmla="*/ 7028 h 10850"/>
              <a:gd name="connsiteX4" fmla="*/ 0 w 32870"/>
              <a:gd name="connsiteY4" fmla="*/ 10850 h 10850"/>
              <a:gd name="connsiteX5" fmla="*/ 32870 w 32870"/>
              <a:gd name="connsiteY5" fmla="*/ 10850 h 1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70" h="10850">
                <a:moveTo>
                  <a:pt x="32870" y="10850"/>
                </a:moveTo>
                <a:lnTo>
                  <a:pt x="32870" y="0"/>
                </a:lnTo>
                <a:lnTo>
                  <a:pt x="19067" y="11"/>
                </a:lnTo>
                <a:cubicBezTo>
                  <a:pt x="13563" y="3"/>
                  <a:pt x="2671" y="800"/>
                  <a:pt x="0" y="7028"/>
                </a:cubicBezTo>
                <a:lnTo>
                  <a:pt x="0" y="10850"/>
                </a:lnTo>
                <a:lnTo>
                  <a:pt x="32870" y="10850"/>
                </a:ln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B5B976A8-CE61-4DC9-871A-17A9AC0F8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098364"/>
            <a:ext cx="11834341" cy="4209096"/>
          </a:xfrm>
          <a:custGeom>
            <a:avLst/>
            <a:gdLst>
              <a:gd name="T0" fmla="*/ 0 w 32870"/>
              <a:gd name="T1" fmla="*/ 4740 h 11678"/>
              <a:gd name="T2" fmla="*/ 0 w 32870"/>
              <a:gd name="T3" fmla="*/ 11678 h 11678"/>
              <a:gd name="T4" fmla="*/ 19067 w 32870"/>
              <a:gd name="T5" fmla="*/ 4661 h 11678"/>
              <a:gd name="T6" fmla="*/ 32870 w 32870"/>
              <a:gd name="T7" fmla="*/ 4650 h 11678"/>
              <a:gd name="T8" fmla="*/ 32870 w 32870"/>
              <a:gd name="T9" fmla="*/ 0 h 11678"/>
              <a:gd name="T10" fmla="*/ 18389 w 32870"/>
              <a:gd name="T11" fmla="*/ 20 h 11678"/>
              <a:gd name="T12" fmla="*/ 0 w 32870"/>
              <a:gd name="T13" fmla="*/ 4740 h 11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70" h="11678">
                <a:moveTo>
                  <a:pt x="0" y="4740"/>
                </a:moveTo>
                <a:lnTo>
                  <a:pt x="0" y="11678"/>
                </a:lnTo>
                <a:cubicBezTo>
                  <a:pt x="2671" y="5450"/>
                  <a:pt x="13563" y="4653"/>
                  <a:pt x="19067" y="4661"/>
                </a:cubicBezTo>
                <a:cubicBezTo>
                  <a:pt x="20406" y="4663"/>
                  <a:pt x="28166" y="4655"/>
                  <a:pt x="32870" y="4650"/>
                </a:cubicBezTo>
                <a:lnTo>
                  <a:pt x="32870" y="0"/>
                </a:lnTo>
                <a:cubicBezTo>
                  <a:pt x="28197" y="2"/>
                  <a:pt x="20433" y="7"/>
                  <a:pt x="18389" y="20"/>
                </a:cubicBezTo>
                <a:cubicBezTo>
                  <a:pt x="8797" y="82"/>
                  <a:pt x="3102" y="1939"/>
                  <a:pt x="0" y="4740"/>
                </a:cubicBez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012948" y="3387374"/>
            <a:ext cx="8193024" cy="1800000"/>
          </a:xfrm>
        </p:spPr>
        <p:txBody>
          <a:bodyPr anchor="ctr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Otsikko, Esityksen aloitussivu</a:t>
            </a:r>
            <a:br>
              <a:rPr lang="fi-FI" dirty="0"/>
            </a:br>
            <a:r>
              <a:rPr lang="fi-FI" dirty="0"/>
              <a:t>– </a:t>
            </a:r>
            <a:r>
              <a:rPr lang="fi-FI" dirty="0" err="1"/>
              <a:t>Arial</a:t>
            </a:r>
            <a:r>
              <a:rPr lang="fi-FI" dirty="0"/>
              <a:t> </a:t>
            </a:r>
            <a:r>
              <a:rPr lang="fi-FI" dirty="0" err="1"/>
              <a:t>Bold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kolme riviä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3012949" y="5597458"/>
            <a:ext cx="6969312" cy="642035"/>
          </a:xfrm>
        </p:spPr>
        <p:txBody>
          <a:bodyPr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1985E3F4-62CC-4CEC-8965-E8A66FBC78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2260" y="5597458"/>
            <a:ext cx="1242000" cy="642035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fi-FI" sz="1600" smtClean="0">
                <a:solidFill>
                  <a:schemeClr val="bg1"/>
                </a:solidFill>
              </a:defRPr>
            </a:lvl1pPr>
          </a:lstStyle>
          <a:p>
            <a:pPr algn="r">
              <a:lnSpc>
                <a:spcPct val="110000"/>
              </a:lnSpc>
              <a:buClr>
                <a:schemeClr val="tx2"/>
              </a:buClr>
            </a:pPr>
            <a:r>
              <a:rPr lang="fi-FI"/>
              <a:t>1.4.2025</a:t>
            </a:r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253E613E-3102-404E-9128-95F7165B5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09460" y="5307460"/>
            <a:ext cx="4114800" cy="241091"/>
          </a:xfrm>
        </p:spPr>
        <p:txBody>
          <a:bodyPr vert="horz" lIns="0" tIns="0" rIns="0" bIns="0" rtlCol="0" anchor="t" anchorCtr="0">
            <a:noAutofit/>
          </a:bodyPr>
          <a:lstStyle>
            <a:lvl1pPr algn="r">
              <a:defRPr lang="fi-FI" sz="1600" dirty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fi-FI"/>
              <a:t>Minna</a:t>
            </a:r>
            <a:endParaRPr lang="fi-F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7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5" preserve="1" userDrawn="1">
  <p:cSld name="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  <p:sp>
        <p:nvSpPr>
          <p:cNvPr id="7" name="Freeform 24">
            <a:extLst>
              <a:ext uri="{FF2B5EF4-FFF2-40B4-BE49-F238E27FC236}">
                <a16:creationId xmlns:a16="http://schemas.microsoft.com/office/drawing/2014/main" id="{1A042BF1-EF78-493D-A6DE-B399BD8FC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8284039" cy="6515254"/>
          </a:xfrm>
          <a:custGeom>
            <a:avLst/>
            <a:gdLst>
              <a:gd name="T0" fmla="*/ 23006 w 23006"/>
              <a:gd name="T1" fmla="*/ 0 h 18070"/>
              <a:gd name="T2" fmla="*/ 11591 w 23006"/>
              <a:gd name="T3" fmla="*/ 0 h 18070"/>
              <a:gd name="T4" fmla="*/ 0 w 23006"/>
              <a:gd name="T5" fmla="*/ 4209 h 18070"/>
              <a:gd name="T6" fmla="*/ 0 w 23006"/>
              <a:gd name="T7" fmla="*/ 18070 h 18070"/>
              <a:gd name="T8" fmla="*/ 18262 w 23006"/>
              <a:gd name="T9" fmla="*/ 18070 h 18070"/>
              <a:gd name="T10" fmla="*/ 18262 w 23006"/>
              <a:gd name="T11" fmla="*/ 17566 h 18070"/>
              <a:gd name="T12" fmla="*/ 23006 w 23006"/>
              <a:gd name="T13" fmla="*/ 0 h 18070"/>
              <a:gd name="connsiteX0" fmla="*/ 23006 w 23006"/>
              <a:gd name="connsiteY0" fmla="*/ 0 h 18070"/>
              <a:gd name="connsiteX1" fmla="*/ 11591 w 23006"/>
              <a:gd name="connsiteY1" fmla="*/ 0 h 18070"/>
              <a:gd name="connsiteX2" fmla="*/ 0 w 23006"/>
              <a:gd name="connsiteY2" fmla="*/ 4209 h 18070"/>
              <a:gd name="connsiteX3" fmla="*/ 0 w 23006"/>
              <a:gd name="connsiteY3" fmla="*/ 18070 h 18070"/>
              <a:gd name="connsiteX4" fmla="*/ 18262 w 23006"/>
              <a:gd name="connsiteY4" fmla="*/ 18070 h 18070"/>
              <a:gd name="connsiteX5" fmla="*/ 18295 w 23006"/>
              <a:gd name="connsiteY5" fmla="*/ 17555 h 18070"/>
              <a:gd name="connsiteX6" fmla="*/ 23006 w 23006"/>
              <a:gd name="connsiteY6" fmla="*/ 0 h 18070"/>
              <a:gd name="connsiteX0" fmla="*/ 23006 w 23120"/>
              <a:gd name="connsiteY0" fmla="*/ 0 h 18070"/>
              <a:gd name="connsiteX1" fmla="*/ 11591 w 23120"/>
              <a:gd name="connsiteY1" fmla="*/ 0 h 18070"/>
              <a:gd name="connsiteX2" fmla="*/ 0 w 23120"/>
              <a:gd name="connsiteY2" fmla="*/ 4209 h 18070"/>
              <a:gd name="connsiteX3" fmla="*/ 0 w 23120"/>
              <a:gd name="connsiteY3" fmla="*/ 18070 h 18070"/>
              <a:gd name="connsiteX4" fmla="*/ 18262 w 23120"/>
              <a:gd name="connsiteY4" fmla="*/ 18070 h 18070"/>
              <a:gd name="connsiteX5" fmla="*/ 23120 w 23120"/>
              <a:gd name="connsiteY5" fmla="*/ 7420 h 18070"/>
              <a:gd name="connsiteX6" fmla="*/ 23006 w 23120"/>
              <a:gd name="connsiteY6" fmla="*/ 0 h 18070"/>
              <a:gd name="connsiteX0" fmla="*/ 23006 w 23309"/>
              <a:gd name="connsiteY0" fmla="*/ 0 h 18070"/>
              <a:gd name="connsiteX1" fmla="*/ 11591 w 23309"/>
              <a:gd name="connsiteY1" fmla="*/ 0 h 18070"/>
              <a:gd name="connsiteX2" fmla="*/ 0 w 23309"/>
              <a:gd name="connsiteY2" fmla="*/ 4209 h 18070"/>
              <a:gd name="connsiteX3" fmla="*/ 0 w 23309"/>
              <a:gd name="connsiteY3" fmla="*/ 18070 h 18070"/>
              <a:gd name="connsiteX4" fmla="*/ 18262 w 23309"/>
              <a:gd name="connsiteY4" fmla="*/ 18070 h 18070"/>
              <a:gd name="connsiteX5" fmla="*/ 23006 w 23309"/>
              <a:gd name="connsiteY5" fmla="*/ 0 h 18070"/>
              <a:gd name="connsiteX0" fmla="*/ 23006 w 23146"/>
              <a:gd name="connsiteY0" fmla="*/ 0 h 18070"/>
              <a:gd name="connsiteX1" fmla="*/ 11591 w 23146"/>
              <a:gd name="connsiteY1" fmla="*/ 0 h 18070"/>
              <a:gd name="connsiteX2" fmla="*/ 0 w 23146"/>
              <a:gd name="connsiteY2" fmla="*/ 4209 h 18070"/>
              <a:gd name="connsiteX3" fmla="*/ 0 w 23146"/>
              <a:gd name="connsiteY3" fmla="*/ 18070 h 18070"/>
              <a:gd name="connsiteX4" fmla="*/ 18262 w 23146"/>
              <a:gd name="connsiteY4" fmla="*/ 18070 h 18070"/>
              <a:gd name="connsiteX5" fmla="*/ 23006 w 23146"/>
              <a:gd name="connsiteY5" fmla="*/ 0 h 18070"/>
              <a:gd name="connsiteX0" fmla="*/ 23006 w 23006"/>
              <a:gd name="connsiteY0" fmla="*/ 0 h 18070"/>
              <a:gd name="connsiteX1" fmla="*/ 11591 w 23006"/>
              <a:gd name="connsiteY1" fmla="*/ 0 h 18070"/>
              <a:gd name="connsiteX2" fmla="*/ 0 w 23006"/>
              <a:gd name="connsiteY2" fmla="*/ 4209 h 18070"/>
              <a:gd name="connsiteX3" fmla="*/ 0 w 23006"/>
              <a:gd name="connsiteY3" fmla="*/ 18070 h 18070"/>
              <a:gd name="connsiteX4" fmla="*/ 18262 w 23006"/>
              <a:gd name="connsiteY4" fmla="*/ 18070 h 18070"/>
              <a:gd name="connsiteX5" fmla="*/ 23006 w 23006"/>
              <a:gd name="connsiteY5" fmla="*/ 0 h 1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6" h="18070">
                <a:moveTo>
                  <a:pt x="23006" y="0"/>
                </a:moveTo>
                <a:lnTo>
                  <a:pt x="11591" y="0"/>
                </a:lnTo>
                <a:cubicBezTo>
                  <a:pt x="10879" y="2578"/>
                  <a:pt x="7831" y="4511"/>
                  <a:pt x="0" y="4209"/>
                </a:cubicBezTo>
                <a:lnTo>
                  <a:pt x="0" y="18070"/>
                </a:lnTo>
                <a:lnTo>
                  <a:pt x="18262" y="18070"/>
                </a:lnTo>
                <a:cubicBezTo>
                  <a:pt x="18287" y="18090"/>
                  <a:pt x="22931" y="62"/>
                  <a:pt x="23006" y="0"/>
                </a:cubicBez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9868" y="2825496"/>
            <a:ext cx="5143500" cy="2391156"/>
          </a:xfrm>
        </p:spPr>
        <p:txBody>
          <a:bodyPr anchor="ctr" anchorCtr="0"/>
          <a:lstStyle>
            <a:lvl1pPr algn="l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Otsikko, Esityksen aloitussivu </a:t>
            </a:r>
            <a:br>
              <a:rPr lang="fi-FI" dirty="0"/>
            </a:br>
            <a:r>
              <a:rPr lang="fi-FI" dirty="0"/>
              <a:t>– </a:t>
            </a:r>
            <a:r>
              <a:rPr lang="fi-FI" dirty="0" err="1"/>
              <a:t>Arial</a:t>
            </a:r>
            <a:r>
              <a:rPr lang="fi-FI" dirty="0"/>
              <a:t> </a:t>
            </a:r>
            <a:r>
              <a:rPr lang="fi-FI" dirty="0" err="1"/>
              <a:t>Bold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kolme riviä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2074" y="5703145"/>
            <a:ext cx="4195818" cy="642035"/>
          </a:xfrm>
        </p:spPr>
        <p:txBody>
          <a:bodyPr anchor="t" anchorCtr="0"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BFBF6B36-2C5D-4C96-B600-824137F55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747818" y="180000"/>
            <a:ext cx="5266800" cy="6516000"/>
          </a:xfrm>
          <a:custGeom>
            <a:avLst/>
            <a:gdLst>
              <a:gd name="connsiteX0" fmla="*/ 0 w 11834341"/>
              <a:gd name="connsiteY0" fmla="*/ 0 h 2987423"/>
              <a:gd name="connsiteX1" fmla="*/ 11834341 w 11834341"/>
              <a:gd name="connsiteY1" fmla="*/ 0 h 2987423"/>
              <a:gd name="connsiteX2" fmla="*/ 11834341 w 11834341"/>
              <a:gd name="connsiteY2" fmla="*/ 2987423 h 2987423"/>
              <a:gd name="connsiteX3" fmla="*/ 0 w 11834341"/>
              <a:gd name="connsiteY3" fmla="*/ 2987423 h 2987423"/>
              <a:gd name="connsiteX4" fmla="*/ 0 w 11834341"/>
              <a:gd name="connsiteY4" fmla="*/ 0 h 2987423"/>
              <a:gd name="connsiteX0" fmla="*/ 9467 w 11843808"/>
              <a:gd name="connsiteY0" fmla="*/ 0 h 2987423"/>
              <a:gd name="connsiteX1" fmla="*/ 11843808 w 11843808"/>
              <a:gd name="connsiteY1" fmla="*/ 0 h 2987423"/>
              <a:gd name="connsiteX2" fmla="*/ 11843808 w 11843808"/>
              <a:gd name="connsiteY2" fmla="*/ 2987423 h 2987423"/>
              <a:gd name="connsiteX3" fmla="*/ 9467 w 11843808"/>
              <a:gd name="connsiteY3" fmla="*/ 2987423 h 2987423"/>
              <a:gd name="connsiteX4" fmla="*/ 0 w 11843808"/>
              <a:gd name="connsiteY4" fmla="*/ 1159280 h 2987423"/>
              <a:gd name="connsiteX5" fmla="*/ 9467 w 11843808"/>
              <a:gd name="connsiteY5" fmla="*/ 0 h 2987423"/>
              <a:gd name="connsiteX0" fmla="*/ 9467 w 11843808"/>
              <a:gd name="connsiteY0" fmla="*/ 2008 h 2989431"/>
              <a:gd name="connsiteX1" fmla="*/ 5925312 w 11843808"/>
              <a:gd name="connsiteY1" fmla="*/ 0 h 2989431"/>
              <a:gd name="connsiteX2" fmla="*/ 11843808 w 11843808"/>
              <a:gd name="connsiteY2" fmla="*/ 2008 h 2989431"/>
              <a:gd name="connsiteX3" fmla="*/ 11843808 w 11843808"/>
              <a:gd name="connsiteY3" fmla="*/ 2989431 h 2989431"/>
              <a:gd name="connsiteX4" fmla="*/ 9467 w 11843808"/>
              <a:gd name="connsiteY4" fmla="*/ 2989431 h 2989431"/>
              <a:gd name="connsiteX5" fmla="*/ 0 w 11843808"/>
              <a:gd name="connsiteY5" fmla="*/ 1161288 h 2989431"/>
              <a:gd name="connsiteX6" fmla="*/ 9467 w 11843808"/>
              <a:gd name="connsiteY6" fmla="*/ 2008 h 2989431"/>
              <a:gd name="connsiteX0" fmla="*/ 650 w 11834991"/>
              <a:gd name="connsiteY0" fmla="*/ 2008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6" fmla="*/ 650 w 11834991"/>
              <a:gd name="connsiteY6" fmla="*/ 2008 h 2989431"/>
              <a:gd name="connsiteX0" fmla="*/ 3883 w 11834991"/>
              <a:gd name="connsiteY0" fmla="*/ 1164463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0" fmla="*/ 3883 w 11834991"/>
              <a:gd name="connsiteY0" fmla="*/ 1164463 h 2989431"/>
              <a:gd name="connsiteX1" fmla="*/ 5916495 w 11834991"/>
              <a:gd name="connsiteY1" fmla="*/ 0 h 2989431"/>
              <a:gd name="connsiteX2" fmla="*/ 11834991 w 11834991"/>
              <a:gd name="connsiteY2" fmla="*/ 2008 h 2989431"/>
              <a:gd name="connsiteX3" fmla="*/ 11834991 w 11834991"/>
              <a:gd name="connsiteY3" fmla="*/ 2989431 h 2989431"/>
              <a:gd name="connsiteX4" fmla="*/ 650 w 11834991"/>
              <a:gd name="connsiteY4" fmla="*/ 2989431 h 2989431"/>
              <a:gd name="connsiteX5" fmla="*/ 3883 w 11834991"/>
              <a:gd name="connsiteY5" fmla="*/ 1164463 h 2989431"/>
              <a:gd name="connsiteX0" fmla="*/ 3883 w 11834991"/>
              <a:gd name="connsiteY0" fmla="*/ 1164732 h 2989700"/>
              <a:gd name="connsiteX1" fmla="*/ 5916495 w 11834991"/>
              <a:gd name="connsiteY1" fmla="*/ 269 h 2989700"/>
              <a:gd name="connsiteX2" fmla="*/ 11834991 w 11834991"/>
              <a:gd name="connsiteY2" fmla="*/ 2277 h 2989700"/>
              <a:gd name="connsiteX3" fmla="*/ 11834991 w 11834991"/>
              <a:gd name="connsiteY3" fmla="*/ 2989700 h 2989700"/>
              <a:gd name="connsiteX4" fmla="*/ 650 w 11834991"/>
              <a:gd name="connsiteY4" fmla="*/ 2989700 h 2989700"/>
              <a:gd name="connsiteX5" fmla="*/ 3883 w 11834991"/>
              <a:gd name="connsiteY5" fmla="*/ 1164732 h 2989700"/>
              <a:gd name="connsiteX0" fmla="*/ 3883 w 11834991"/>
              <a:gd name="connsiteY0" fmla="*/ 1164463 h 2989431"/>
              <a:gd name="connsiteX1" fmla="*/ 1805336 w 11834991"/>
              <a:gd name="connsiteY1" fmla="*/ 525357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4463 h 2989431"/>
              <a:gd name="connsiteX1" fmla="*/ 1758770 w 11834991"/>
              <a:gd name="connsiteY1" fmla="*/ 451274 h 2989431"/>
              <a:gd name="connsiteX2" fmla="*/ 5916495 w 11834991"/>
              <a:gd name="connsiteY2" fmla="*/ 0 h 2989431"/>
              <a:gd name="connsiteX3" fmla="*/ 11834991 w 11834991"/>
              <a:gd name="connsiteY3" fmla="*/ 2008 h 2989431"/>
              <a:gd name="connsiteX4" fmla="*/ 11834991 w 11834991"/>
              <a:gd name="connsiteY4" fmla="*/ 2989431 h 2989431"/>
              <a:gd name="connsiteX5" fmla="*/ 650 w 11834991"/>
              <a:gd name="connsiteY5" fmla="*/ 2989431 h 2989431"/>
              <a:gd name="connsiteX6" fmla="*/ 3883 w 11834991"/>
              <a:gd name="connsiteY6" fmla="*/ 1164463 h 2989431"/>
              <a:gd name="connsiteX0" fmla="*/ 3883 w 11834991"/>
              <a:gd name="connsiteY0" fmla="*/ 1166530 h 2991498"/>
              <a:gd name="connsiteX1" fmla="*/ 1758770 w 11834991"/>
              <a:gd name="connsiteY1" fmla="*/ 453341 h 2991498"/>
              <a:gd name="connsiteX2" fmla="*/ 5916495 w 11834991"/>
              <a:gd name="connsiteY2" fmla="*/ 2067 h 2991498"/>
              <a:gd name="connsiteX3" fmla="*/ 11834991 w 11834991"/>
              <a:gd name="connsiteY3" fmla="*/ 4075 h 2991498"/>
              <a:gd name="connsiteX4" fmla="*/ 11834991 w 11834991"/>
              <a:gd name="connsiteY4" fmla="*/ 2991498 h 2991498"/>
              <a:gd name="connsiteX5" fmla="*/ 650 w 11834991"/>
              <a:gd name="connsiteY5" fmla="*/ 2991498 h 2991498"/>
              <a:gd name="connsiteX6" fmla="*/ 3883 w 11834991"/>
              <a:gd name="connsiteY6" fmla="*/ 1166530 h 2991498"/>
              <a:gd name="connsiteX0" fmla="*/ 3883 w 11834991"/>
              <a:gd name="connsiteY0" fmla="*/ 1164834 h 2989802"/>
              <a:gd name="connsiteX1" fmla="*/ 1758770 w 11834991"/>
              <a:gd name="connsiteY1" fmla="*/ 451645 h 2989802"/>
              <a:gd name="connsiteX2" fmla="*/ 5916495 w 11834991"/>
              <a:gd name="connsiteY2" fmla="*/ 371 h 2989802"/>
              <a:gd name="connsiteX3" fmla="*/ 11834991 w 11834991"/>
              <a:gd name="connsiteY3" fmla="*/ 2379 h 2989802"/>
              <a:gd name="connsiteX4" fmla="*/ 11834991 w 11834991"/>
              <a:gd name="connsiteY4" fmla="*/ 2989802 h 2989802"/>
              <a:gd name="connsiteX5" fmla="*/ 650 w 11834991"/>
              <a:gd name="connsiteY5" fmla="*/ 2989802 h 2989802"/>
              <a:gd name="connsiteX6" fmla="*/ 3883 w 11834991"/>
              <a:gd name="connsiteY6" fmla="*/ 1164834 h 2989802"/>
              <a:gd name="connsiteX0" fmla="*/ 3883 w 11834991"/>
              <a:gd name="connsiteY0" fmla="*/ 1164834 h 2989802"/>
              <a:gd name="connsiteX1" fmla="*/ 1758770 w 11834991"/>
              <a:gd name="connsiteY1" fmla="*/ 451645 h 2989802"/>
              <a:gd name="connsiteX2" fmla="*/ 5916495 w 11834991"/>
              <a:gd name="connsiteY2" fmla="*/ 371 h 2989802"/>
              <a:gd name="connsiteX3" fmla="*/ 11834991 w 11834991"/>
              <a:gd name="connsiteY3" fmla="*/ 2379 h 2989802"/>
              <a:gd name="connsiteX4" fmla="*/ 11834991 w 11834991"/>
              <a:gd name="connsiteY4" fmla="*/ 2989802 h 2989802"/>
              <a:gd name="connsiteX5" fmla="*/ 650 w 11834991"/>
              <a:gd name="connsiteY5" fmla="*/ 2989802 h 2989802"/>
              <a:gd name="connsiteX6" fmla="*/ 3883 w 11834991"/>
              <a:gd name="connsiteY6" fmla="*/ 1164834 h 2989802"/>
              <a:gd name="connsiteX0" fmla="*/ 3883 w 11834991"/>
              <a:gd name="connsiteY0" fmla="*/ 1164775 h 2989743"/>
              <a:gd name="connsiteX1" fmla="*/ 1758770 w 11834991"/>
              <a:gd name="connsiteY1" fmla="*/ 451586 h 2989743"/>
              <a:gd name="connsiteX2" fmla="*/ 5916495 w 11834991"/>
              <a:gd name="connsiteY2" fmla="*/ 312 h 2989743"/>
              <a:gd name="connsiteX3" fmla="*/ 11834991 w 11834991"/>
              <a:gd name="connsiteY3" fmla="*/ 2320 h 2989743"/>
              <a:gd name="connsiteX4" fmla="*/ 11834991 w 11834991"/>
              <a:gd name="connsiteY4" fmla="*/ 2989743 h 2989743"/>
              <a:gd name="connsiteX5" fmla="*/ 650 w 11834991"/>
              <a:gd name="connsiteY5" fmla="*/ 2989743 h 2989743"/>
              <a:gd name="connsiteX6" fmla="*/ 3883 w 11834991"/>
              <a:gd name="connsiteY6" fmla="*/ 1164775 h 2989743"/>
              <a:gd name="connsiteX0" fmla="*/ 3883 w 11834991"/>
              <a:gd name="connsiteY0" fmla="*/ 1164880 h 2989848"/>
              <a:gd name="connsiteX1" fmla="*/ 1932336 w 11834991"/>
              <a:gd name="connsiteY1" fmla="*/ 411474 h 2989848"/>
              <a:gd name="connsiteX2" fmla="*/ 5916495 w 11834991"/>
              <a:gd name="connsiteY2" fmla="*/ 417 h 2989848"/>
              <a:gd name="connsiteX3" fmla="*/ 11834991 w 11834991"/>
              <a:gd name="connsiteY3" fmla="*/ 2425 h 2989848"/>
              <a:gd name="connsiteX4" fmla="*/ 11834991 w 11834991"/>
              <a:gd name="connsiteY4" fmla="*/ 2989848 h 2989848"/>
              <a:gd name="connsiteX5" fmla="*/ 650 w 11834991"/>
              <a:gd name="connsiteY5" fmla="*/ 2989848 h 2989848"/>
              <a:gd name="connsiteX6" fmla="*/ 3883 w 11834991"/>
              <a:gd name="connsiteY6" fmla="*/ 1164880 h 2989848"/>
              <a:gd name="connsiteX0" fmla="*/ 3883 w 11834991"/>
              <a:gd name="connsiteY0" fmla="*/ 1164867 h 2989835"/>
              <a:gd name="connsiteX1" fmla="*/ 1932336 w 11834991"/>
              <a:gd name="connsiteY1" fmla="*/ 411461 h 2989835"/>
              <a:gd name="connsiteX2" fmla="*/ 5916495 w 11834991"/>
              <a:gd name="connsiteY2" fmla="*/ 404 h 2989835"/>
              <a:gd name="connsiteX3" fmla="*/ 11834991 w 11834991"/>
              <a:gd name="connsiteY3" fmla="*/ 2412 h 2989835"/>
              <a:gd name="connsiteX4" fmla="*/ 11834991 w 11834991"/>
              <a:gd name="connsiteY4" fmla="*/ 2989835 h 2989835"/>
              <a:gd name="connsiteX5" fmla="*/ 650 w 11834991"/>
              <a:gd name="connsiteY5" fmla="*/ 2989835 h 2989835"/>
              <a:gd name="connsiteX6" fmla="*/ 3883 w 11834991"/>
              <a:gd name="connsiteY6" fmla="*/ 1164867 h 2989835"/>
              <a:gd name="connsiteX0" fmla="*/ 3883 w 11834991"/>
              <a:gd name="connsiteY0" fmla="*/ 1164888 h 2989856"/>
              <a:gd name="connsiteX1" fmla="*/ 1921753 w 11834991"/>
              <a:gd name="connsiteY1" fmla="*/ 405132 h 2989856"/>
              <a:gd name="connsiteX2" fmla="*/ 5916495 w 11834991"/>
              <a:gd name="connsiteY2" fmla="*/ 425 h 2989856"/>
              <a:gd name="connsiteX3" fmla="*/ 11834991 w 11834991"/>
              <a:gd name="connsiteY3" fmla="*/ 2433 h 2989856"/>
              <a:gd name="connsiteX4" fmla="*/ 11834991 w 11834991"/>
              <a:gd name="connsiteY4" fmla="*/ 2989856 h 2989856"/>
              <a:gd name="connsiteX5" fmla="*/ 650 w 11834991"/>
              <a:gd name="connsiteY5" fmla="*/ 2989856 h 2989856"/>
              <a:gd name="connsiteX6" fmla="*/ 3883 w 11834991"/>
              <a:gd name="connsiteY6" fmla="*/ 1164888 h 2989856"/>
              <a:gd name="connsiteX0" fmla="*/ 43 w 11835384"/>
              <a:gd name="connsiteY0" fmla="*/ 893516 h 2989610"/>
              <a:gd name="connsiteX1" fmla="*/ 1922146 w 11835384"/>
              <a:gd name="connsiteY1" fmla="*/ 404886 h 2989610"/>
              <a:gd name="connsiteX2" fmla="*/ 5916888 w 11835384"/>
              <a:gd name="connsiteY2" fmla="*/ 179 h 2989610"/>
              <a:gd name="connsiteX3" fmla="*/ 11835384 w 11835384"/>
              <a:gd name="connsiteY3" fmla="*/ 2187 h 2989610"/>
              <a:gd name="connsiteX4" fmla="*/ 11835384 w 11835384"/>
              <a:gd name="connsiteY4" fmla="*/ 2989610 h 2989610"/>
              <a:gd name="connsiteX5" fmla="*/ 1043 w 11835384"/>
              <a:gd name="connsiteY5" fmla="*/ 2989610 h 2989610"/>
              <a:gd name="connsiteX6" fmla="*/ 43 w 11835384"/>
              <a:gd name="connsiteY6" fmla="*/ 893516 h 2989610"/>
              <a:gd name="connsiteX0" fmla="*/ 0 w 11835341"/>
              <a:gd name="connsiteY0" fmla="*/ 893516 h 2989610"/>
              <a:gd name="connsiteX1" fmla="*/ 1922103 w 11835341"/>
              <a:gd name="connsiteY1" fmla="*/ 404886 h 2989610"/>
              <a:gd name="connsiteX2" fmla="*/ 5916845 w 11835341"/>
              <a:gd name="connsiteY2" fmla="*/ 179 h 2989610"/>
              <a:gd name="connsiteX3" fmla="*/ 11835341 w 11835341"/>
              <a:gd name="connsiteY3" fmla="*/ 2187 h 2989610"/>
              <a:gd name="connsiteX4" fmla="*/ 11835341 w 11835341"/>
              <a:gd name="connsiteY4" fmla="*/ 2989610 h 2989610"/>
              <a:gd name="connsiteX5" fmla="*/ 1000 w 11835341"/>
              <a:gd name="connsiteY5" fmla="*/ 2989610 h 2989610"/>
              <a:gd name="connsiteX6" fmla="*/ 0 w 11835341"/>
              <a:gd name="connsiteY6" fmla="*/ 893516 h 2989610"/>
              <a:gd name="connsiteX0" fmla="*/ 0 w 11835341"/>
              <a:gd name="connsiteY0" fmla="*/ 893720 h 2989814"/>
              <a:gd name="connsiteX1" fmla="*/ 2025820 w 11835341"/>
              <a:gd name="connsiteY1" fmla="*/ 260013 h 2989814"/>
              <a:gd name="connsiteX2" fmla="*/ 5916845 w 11835341"/>
              <a:gd name="connsiteY2" fmla="*/ 383 h 2989814"/>
              <a:gd name="connsiteX3" fmla="*/ 11835341 w 11835341"/>
              <a:gd name="connsiteY3" fmla="*/ 2391 h 2989814"/>
              <a:gd name="connsiteX4" fmla="*/ 11835341 w 11835341"/>
              <a:gd name="connsiteY4" fmla="*/ 2989814 h 2989814"/>
              <a:gd name="connsiteX5" fmla="*/ 1000 w 11835341"/>
              <a:gd name="connsiteY5" fmla="*/ 2989814 h 2989814"/>
              <a:gd name="connsiteX6" fmla="*/ 0 w 11835341"/>
              <a:gd name="connsiteY6" fmla="*/ 893720 h 2989814"/>
              <a:gd name="connsiteX0" fmla="*/ 0 w 11835341"/>
              <a:gd name="connsiteY0" fmla="*/ 897278 h 2993372"/>
              <a:gd name="connsiteX1" fmla="*/ 2025820 w 11835341"/>
              <a:gd name="connsiteY1" fmla="*/ 263571 h 2993372"/>
              <a:gd name="connsiteX2" fmla="*/ 5916845 w 11835341"/>
              <a:gd name="connsiteY2" fmla="*/ 3941 h 2993372"/>
              <a:gd name="connsiteX3" fmla="*/ 11835341 w 11835341"/>
              <a:gd name="connsiteY3" fmla="*/ 5949 h 2993372"/>
              <a:gd name="connsiteX4" fmla="*/ 11835341 w 11835341"/>
              <a:gd name="connsiteY4" fmla="*/ 2993372 h 2993372"/>
              <a:gd name="connsiteX5" fmla="*/ 1000 w 11835341"/>
              <a:gd name="connsiteY5" fmla="*/ 2993372 h 2993372"/>
              <a:gd name="connsiteX6" fmla="*/ 0 w 11835341"/>
              <a:gd name="connsiteY6" fmla="*/ 897278 h 2993372"/>
              <a:gd name="connsiteX0" fmla="*/ 0 w 11835341"/>
              <a:gd name="connsiteY0" fmla="*/ 898261 h 2994355"/>
              <a:gd name="connsiteX1" fmla="*/ 2025820 w 11835341"/>
              <a:gd name="connsiteY1" fmla="*/ 264554 h 2994355"/>
              <a:gd name="connsiteX2" fmla="*/ 5916845 w 11835341"/>
              <a:gd name="connsiteY2" fmla="*/ 4924 h 2994355"/>
              <a:gd name="connsiteX3" fmla="*/ 11835341 w 11835341"/>
              <a:gd name="connsiteY3" fmla="*/ 6932 h 2994355"/>
              <a:gd name="connsiteX4" fmla="*/ 11835341 w 11835341"/>
              <a:gd name="connsiteY4" fmla="*/ 2994355 h 2994355"/>
              <a:gd name="connsiteX5" fmla="*/ 1000 w 11835341"/>
              <a:gd name="connsiteY5" fmla="*/ 2994355 h 2994355"/>
              <a:gd name="connsiteX6" fmla="*/ 0 w 11835341"/>
              <a:gd name="connsiteY6" fmla="*/ 898261 h 2994355"/>
              <a:gd name="connsiteX0" fmla="*/ 0 w 11835341"/>
              <a:gd name="connsiteY0" fmla="*/ 901345 h 2997439"/>
              <a:gd name="connsiteX1" fmla="*/ 2025820 w 11835341"/>
              <a:gd name="connsiteY1" fmla="*/ 267638 h 2997439"/>
              <a:gd name="connsiteX2" fmla="*/ 3810844 w 11835341"/>
              <a:gd name="connsiteY2" fmla="*/ 3863 h 2997439"/>
              <a:gd name="connsiteX3" fmla="*/ 11835341 w 11835341"/>
              <a:gd name="connsiteY3" fmla="*/ 10016 h 2997439"/>
              <a:gd name="connsiteX4" fmla="*/ 11835341 w 11835341"/>
              <a:gd name="connsiteY4" fmla="*/ 2997439 h 2997439"/>
              <a:gd name="connsiteX5" fmla="*/ 1000 w 11835341"/>
              <a:gd name="connsiteY5" fmla="*/ 2997439 h 2997439"/>
              <a:gd name="connsiteX6" fmla="*/ 0 w 11835341"/>
              <a:gd name="connsiteY6" fmla="*/ 901345 h 2997439"/>
              <a:gd name="connsiteX0" fmla="*/ 0 w 11835341"/>
              <a:gd name="connsiteY0" fmla="*/ 897482 h 2993576"/>
              <a:gd name="connsiteX1" fmla="*/ 2025820 w 11835341"/>
              <a:gd name="connsiteY1" fmla="*/ 263775 h 2993576"/>
              <a:gd name="connsiteX2" fmla="*/ 3810844 w 11835341"/>
              <a:gd name="connsiteY2" fmla="*/ 0 h 2993576"/>
              <a:gd name="connsiteX3" fmla="*/ 11835341 w 11835341"/>
              <a:gd name="connsiteY3" fmla="*/ 6153 h 2993576"/>
              <a:gd name="connsiteX4" fmla="*/ 11835341 w 11835341"/>
              <a:gd name="connsiteY4" fmla="*/ 2993576 h 2993576"/>
              <a:gd name="connsiteX5" fmla="*/ 1000 w 11835341"/>
              <a:gd name="connsiteY5" fmla="*/ 2993576 h 2993576"/>
              <a:gd name="connsiteX6" fmla="*/ 0 w 11835341"/>
              <a:gd name="connsiteY6" fmla="*/ 897482 h 2993576"/>
              <a:gd name="connsiteX0" fmla="*/ 478839 w 12313180"/>
              <a:gd name="connsiteY0" fmla="*/ 2993576 h 2993576"/>
              <a:gd name="connsiteX1" fmla="*/ 2503659 w 12313180"/>
              <a:gd name="connsiteY1" fmla="*/ 263775 h 2993576"/>
              <a:gd name="connsiteX2" fmla="*/ 4288683 w 12313180"/>
              <a:gd name="connsiteY2" fmla="*/ 0 h 2993576"/>
              <a:gd name="connsiteX3" fmla="*/ 12313180 w 12313180"/>
              <a:gd name="connsiteY3" fmla="*/ 6153 h 2993576"/>
              <a:gd name="connsiteX4" fmla="*/ 12313180 w 12313180"/>
              <a:gd name="connsiteY4" fmla="*/ 2993576 h 2993576"/>
              <a:gd name="connsiteX5" fmla="*/ 478839 w 12313180"/>
              <a:gd name="connsiteY5" fmla="*/ 2993576 h 2993576"/>
              <a:gd name="connsiteX0" fmla="*/ 478855 w 12313196"/>
              <a:gd name="connsiteY0" fmla="*/ 2993576 h 2993576"/>
              <a:gd name="connsiteX1" fmla="*/ 2503675 w 12313196"/>
              <a:gd name="connsiteY1" fmla="*/ 263775 h 2993576"/>
              <a:gd name="connsiteX2" fmla="*/ 4288699 w 12313196"/>
              <a:gd name="connsiteY2" fmla="*/ 0 h 2993576"/>
              <a:gd name="connsiteX3" fmla="*/ 12313196 w 12313196"/>
              <a:gd name="connsiteY3" fmla="*/ 6153 h 2993576"/>
              <a:gd name="connsiteX4" fmla="*/ 12313196 w 12313196"/>
              <a:gd name="connsiteY4" fmla="*/ 2993576 h 2993576"/>
              <a:gd name="connsiteX5" fmla="*/ 478855 w 12313196"/>
              <a:gd name="connsiteY5" fmla="*/ 2993576 h 2993576"/>
              <a:gd name="connsiteX0" fmla="*/ 455988 w 12290329"/>
              <a:gd name="connsiteY0" fmla="*/ 2993576 h 2993576"/>
              <a:gd name="connsiteX1" fmla="*/ 2694909 w 12290329"/>
              <a:gd name="connsiteY1" fmla="*/ 983556 h 2993576"/>
              <a:gd name="connsiteX2" fmla="*/ 4265832 w 12290329"/>
              <a:gd name="connsiteY2" fmla="*/ 0 h 2993576"/>
              <a:gd name="connsiteX3" fmla="*/ 12290329 w 12290329"/>
              <a:gd name="connsiteY3" fmla="*/ 6153 h 2993576"/>
              <a:gd name="connsiteX4" fmla="*/ 12290329 w 12290329"/>
              <a:gd name="connsiteY4" fmla="*/ 2993576 h 2993576"/>
              <a:gd name="connsiteX5" fmla="*/ 455988 w 12290329"/>
              <a:gd name="connsiteY5" fmla="*/ 2993576 h 2993576"/>
              <a:gd name="connsiteX0" fmla="*/ 611227 w 12445568"/>
              <a:gd name="connsiteY0" fmla="*/ 2993576 h 2993576"/>
              <a:gd name="connsiteX1" fmla="*/ 1703514 w 12445568"/>
              <a:gd name="connsiteY1" fmla="*/ 1061475 h 2993576"/>
              <a:gd name="connsiteX2" fmla="*/ 4421071 w 12445568"/>
              <a:gd name="connsiteY2" fmla="*/ 0 h 2993576"/>
              <a:gd name="connsiteX3" fmla="*/ 12445568 w 12445568"/>
              <a:gd name="connsiteY3" fmla="*/ 6153 h 2993576"/>
              <a:gd name="connsiteX4" fmla="*/ 12445568 w 12445568"/>
              <a:gd name="connsiteY4" fmla="*/ 2993576 h 2993576"/>
              <a:gd name="connsiteX5" fmla="*/ 611227 w 12445568"/>
              <a:gd name="connsiteY5" fmla="*/ 2993576 h 2993576"/>
              <a:gd name="connsiteX0" fmla="*/ 591975 w 12426316"/>
              <a:gd name="connsiteY0" fmla="*/ 2993576 h 2993576"/>
              <a:gd name="connsiteX1" fmla="*/ 1684262 w 12426316"/>
              <a:gd name="connsiteY1" fmla="*/ 1061475 h 2993576"/>
              <a:gd name="connsiteX2" fmla="*/ 4401819 w 12426316"/>
              <a:gd name="connsiteY2" fmla="*/ 0 h 2993576"/>
              <a:gd name="connsiteX3" fmla="*/ 12426316 w 12426316"/>
              <a:gd name="connsiteY3" fmla="*/ 6153 h 2993576"/>
              <a:gd name="connsiteX4" fmla="*/ 12426316 w 12426316"/>
              <a:gd name="connsiteY4" fmla="*/ 2993576 h 2993576"/>
              <a:gd name="connsiteX5" fmla="*/ 591975 w 12426316"/>
              <a:gd name="connsiteY5" fmla="*/ 2993576 h 2993576"/>
              <a:gd name="connsiteX0" fmla="*/ 0 w 11834341"/>
              <a:gd name="connsiteY0" fmla="*/ 2993576 h 2993576"/>
              <a:gd name="connsiteX1" fmla="*/ 1092287 w 11834341"/>
              <a:gd name="connsiteY1" fmla="*/ 1061475 h 2993576"/>
              <a:gd name="connsiteX2" fmla="*/ 3809844 w 11834341"/>
              <a:gd name="connsiteY2" fmla="*/ 0 h 2993576"/>
              <a:gd name="connsiteX3" fmla="*/ 11834341 w 11834341"/>
              <a:gd name="connsiteY3" fmla="*/ 6153 h 2993576"/>
              <a:gd name="connsiteX4" fmla="*/ 11834341 w 11834341"/>
              <a:gd name="connsiteY4" fmla="*/ 2993576 h 2993576"/>
              <a:gd name="connsiteX5" fmla="*/ 0 w 11834341"/>
              <a:gd name="connsiteY5" fmla="*/ 2993576 h 2993576"/>
              <a:gd name="connsiteX0" fmla="*/ 274 w 11834615"/>
              <a:gd name="connsiteY0" fmla="*/ 2993576 h 2993576"/>
              <a:gd name="connsiteX1" fmla="*/ 1092561 w 11834615"/>
              <a:gd name="connsiteY1" fmla="*/ 1061475 h 2993576"/>
              <a:gd name="connsiteX2" fmla="*/ 3810118 w 11834615"/>
              <a:gd name="connsiteY2" fmla="*/ 0 h 2993576"/>
              <a:gd name="connsiteX3" fmla="*/ 11834615 w 11834615"/>
              <a:gd name="connsiteY3" fmla="*/ 6153 h 2993576"/>
              <a:gd name="connsiteX4" fmla="*/ 11834615 w 11834615"/>
              <a:gd name="connsiteY4" fmla="*/ 2993576 h 2993576"/>
              <a:gd name="connsiteX5" fmla="*/ 274 w 11834615"/>
              <a:gd name="connsiteY5" fmla="*/ 2993576 h 2993576"/>
              <a:gd name="connsiteX0" fmla="*/ 400 w 11834741"/>
              <a:gd name="connsiteY0" fmla="*/ 2993576 h 2993576"/>
              <a:gd name="connsiteX1" fmla="*/ 900311 w 11834741"/>
              <a:gd name="connsiteY1" fmla="*/ 1204494 h 2993576"/>
              <a:gd name="connsiteX2" fmla="*/ 3810244 w 11834741"/>
              <a:gd name="connsiteY2" fmla="*/ 0 h 2993576"/>
              <a:gd name="connsiteX3" fmla="*/ 11834741 w 11834741"/>
              <a:gd name="connsiteY3" fmla="*/ 6153 h 2993576"/>
              <a:gd name="connsiteX4" fmla="*/ 11834741 w 11834741"/>
              <a:gd name="connsiteY4" fmla="*/ 2993576 h 2993576"/>
              <a:gd name="connsiteX5" fmla="*/ 400 w 11834741"/>
              <a:gd name="connsiteY5" fmla="*/ 2993576 h 2993576"/>
              <a:gd name="connsiteX0" fmla="*/ 494 w 11834835"/>
              <a:gd name="connsiteY0" fmla="*/ 2993576 h 2993576"/>
              <a:gd name="connsiteX1" fmla="*/ 900405 w 11834835"/>
              <a:gd name="connsiteY1" fmla="*/ 1204494 h 2993576"/>
              <a:gd name="connsiteX2" fmla="*/ 3810338 w 11834835"/>
              <a:gd name="connsiteY2" fmla="*/ 0 h 2993576"/>
              <a:gd name="connsiteX3" fmla="*/ 11834835 w 11834835"/>
              <a:gd name="connsiteY3" fmla="*/ 6153 h 2993576"/>
              <a:gd name="connsiteX4" fmla="*/ 11834835 w 11834835"/>
              <a:gd name="connsiteY4" fmla="*/ 2993576 h 2993576"/>
              <a:gd name="connsiteX5" fmla="*/ 494 w 11834835"/>
              <a:gd name="connsiteY5" fmla="*/ 2993576 h 2993576"/>
              <a:gd name="connsiteX0" fmla="*/ 602 w 11834943"/>
              <a:gd name="connsiteY0" fmla="*/ 2993576 h 2993576"/>
              <a:gd name="connsiteX1" fmla="*/ 900513 w 11834943"/>
              <a:gd name="connsiteY1" fmla="*/ 1204494 h 2993576"/>
              <a:gd name="connsiteX2" fmla="*/ 3810446 w 11834943"/>
              <a:gd name="connsiteY2" fmla="*/ 0 h 2993576"/>
              <a:gd name="connsiteX3" fmla="*/ 11834943 w 11834943"/>
              <a:gd name="connsiteY3" fmla="*/ 6153 h 2993576"/>
              <a:gd name="connsiteX4" fmla="*/ 11834943 w 11834943"/>
              <a:gd name="connsiteY4" fmla="*/ 2993576 h 2993576"/>
              <a:gd name="connsiteX5" fmla="*/ 602 w 11834943"/>
              <a:gd name="connsiteY5" fmla="*/ 2993576 h 2993576"/>
              <a:gd name="connsiteX0" fmla="*/ 602 w 11834943"/>
              <a:gd name="connsiteY0" fmla="*/ 2993576 h 2993576"/>
              <a:gd name="connsiteX1" fmla="*/ 900513 w 11834943"/>
              <a:gd name="connsiteY1" fmla="*/ 1204494 h 2993576"/>
              <a:gd name="connsiteX2" fmla="*/ 3810446 w 11834943"/>
              <a:gd name="connsiteY2" fmla="*/ 0 h 2993576"/>
              <a:gd name="connsiteX3" fmla="*/ 11834943 w 11834943"/>
              <a:gd name="connsiteY3" fmla="*/ 6153 h 2993576"/>
              <a:gd name="connsiteX4" fmla="*/ 11834943 w 11834943"/>
              <a:gd name="connsiteY4" fmla="*/ 2993576 h 2993576"/>
              <a:gd name="connsiteX5" fmla="*/ 602 w 11834943"/>
              <a:gd name="connsiteY5" fmla="*/ 2993576 h 2993576"/>
              <a:gd name="connsiteX0" fmla="*/ 566 w 11834907"/>
              <a:gd name="connsiteY0" fmla="*/ 2991384 h 2991384"/>
              <a:gd name="connsiteX1" fmla="*/ 900477 w 11834907"/>
              <a:gd name="connsiteY1" fmla="*/ 1202302 h 2991384"/>
              <a:gd name="connsiteX2" fmla="*/ 3813977 w 11834907"/>
              <a:gd name="connsiteY2" fmla="*/ 0 h 2991384"/>
              <a:gd name="connsiteX3" fmla="*/ 11834907 w 11834907"/>
              <a:gd name="connsiteY3" fmla="*/ 3961 h 2991384"/>
              <a:gd name="connsiteX4" fmla="*/ 11834907 w 11834907"/>
              <a:gd name="connsiteY4" fmla="*/ 2991384 h 2991384"/>
              <a:gd name="connsiteX5" fmla="*/ 566 w 11834907"/>
              <a:gd name="connsiteY5" fmla="*/ 2991384 h 2991384"/>
              <a:gd name="connsiteX0" fmla="*/ 577 w 11834918"/>
              <a:gd name="connsiteY0" fmla="*/ 2992114 h 2992114"/>
              <a:gd name="connsiteX1" fmla="*/ 900488 w 11834918"/>
              <a:gd name="connsiteY1" fmla="*/ 1203032 h 2992114"/>
              <a:gd name="connsiteX2" fmla="*/ 3853241 w 11834918"/>
              <a:gd name="connsiteY2" fmla="*/ 0 h 2992114"/>
              <a:gd name="connsiteX3" fmla="*/ 11834918 w 11834918"/>
              <a:gd name="connsiteY3" fmla="*/ 4691 h 2992114"/>
              <a:gd name="connsiteX4" fmla="*/ 11834918 w 11834918"/>
              <a:gd name="connsiteY4" fmla="*/ 2992114 h 2992114"/>
              <a:gd name="connsiteX5" fmla="*/ 577 w 11834918"/>
              <a:gd name="connsiteY5" fmla="*/ 2992114 h 2992114"/>
              <a:gd name="connsiteX0" fmla="*/ 577 w 11834918"/>
              <a:gd name="connsiteY0" fmla="*/ 2992114 h 2992114"/>
              <a:gd name="connsiteX1" fmla="*/ 900488 w 11834918"/>
              <a:gd name="connsiteY1" fmla="*/ 1203032 h 2992114"/>
              <a:gd name="connsiteX2" fmla="*/ 3853241 w 11834918"/>
              <a:gd name="connsiteY2" fmla="*/ 0 h 2992114"/>
              <a:gd name="connsiteX3" fmla="*/ 11834918 w 11834918"/>
              <a:gd name="connsiteY3" fmla="*/ 4691 h 2992114"/>
              <a:gd name="connsiteX4" fmla="*/ 11834918 w 11834918"/>
              <a:gd name="connsiteY4" fmla="*/ 2992114 h 2992114"/>
              <a:gd name="connsiteX5" fmla="*/ 577 w 11834918"/>
              <a:gd name="connsiteY5" fmla="*/ 2992114 h 2992114"/>
              <a:gd name="connsiteX0" fmla="*/ 577 w 11834918"/>
              <a:gd name="connsiteY0" fmla="*/ 2992114 h 2992114"/>
              <a:gd name="connsiteX1" fmla="*/ 900488 w 11834918"/>
              <a:gd name="connsiteY1" fmla="*/ 1203032 h 2992114"/>
              <a:gd name="connsiteX2" fmla="*/ 3853241 w 11834918"/>
              <a:gd name="connsiteY2" fmla="*/ 0 h 2992114"/>
              <a:gd name="connsiteX3" fmla="*/ 11834918 w 11834918"/>
              <a:gd name="connsiteY3" fmla="*/ 4691 h 2992114"/>
              <a:gd name="connsiteX4" fmla="*/ 11834918 w 11834918"/>
              <a:gd name="connsiteY4" fmla="*/ 2992114 h 2992114"/>
              <a:gd name="connsiteX5" fmla="*/ 577 w 11834918"/>
              <a:gd name="connsiteY5" fmla="*/ 2992114 h 2992114"/>
              <a:gd name="connsiteX0" fmla="*/ 599 w 11834940"/>
              <a:gd name="connsiteY0" fmla="*/ 2992114 h 2992114"/>
              <a:gd name="connsiteX1" fmla="*/ 889804 w 11834940"/>
              <a:gd name="connsiteY1" fmla="*/ 1201573 h 2992114"/>
              <a:gd name="connsiteX2" fmla="*/ 3853263 w 11834940"/>
              <a:gd name="connsiteY2" fmla="*/ 0 h 2992114"/>
              <a:gd name="connsiteX3" fmla="*/ 11834940 w 11834940"/>
              <a:gd name="connsiteY3" fmla="*/ 4691 h 2992114"/>
              <a:gd name="connsiteX4" fmla="*/ 11834940 w 11834940"/>
              <a:gd name="connsiteY4" fmla="*/ 2992114 h 2992114"/>
              <a:gd name="connsiteX5" fmla="*/ 599 w 11834940"/>
              <a:gd name="connsiteY5" fmla="*/ 2992114 h 299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940" h="2992114">
                <a:moveTo>
                  <a:pt x="599" y="2992114"/>
                </a:moveTo>
                <a:cubicBezTo>
                  <a:pt x="-14320" y="2456311"/>
                  <a:pt x="247693" y="1700259"/>
                  <a:pt x="889804" y="1201573"/>
                </a:cubicBezTo>
                <a:cubicBezTo>
                  <a:pt x="1531915" y="702887"/>
                  <a:pt x="2418364" y="284089"/>
                  <a:pt x="3853263" y="0"/>
                </a:cubicBezTo>
                <a:lnTo>
                  <a:pt x="11834940" y="4691"/>
                </a:lnTo>
                <a:lnTo>
                  <a:pt x="11834940" y="2992114"/>
                </a:lnTo>
                <a:lnTo>
                  <a:pt x="599" y="29921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">
            <a:noFill/>
          </a:ln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C6FEECCB-0ADF-4D17-9F84-4B82085D7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9867" y="5719568"/>
            <a:ext cx="1242000" cy="642035"/>
          </a:xfr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fi-FI" sz="1600" smtClean="0">
                <a:solidFill>
                  <a:schemeClr val="bg1"/>
                </a:solidFill>
              </a:defRPr>
            </a:lvl1pPr>
          </a:lstStyle>
          <a:p>
            <a:pPr algn="l">
              <a:lnSpc>
                <a:spcPct val="110000"/>
              </a:lnSpc>
              <a:buClr>
                <a:schemeClr val="tx2"/>
              </a:buClr>
            </a:pPr>
            <a:r>
              <a:rPr lang="fi-FI"/>
              <a:t>1.4.2025</a:t>
            </a:r>
            <a:endParaRPr lang="fi-FI" dirty="0"/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580B187D-B133-4F32-8568-D26ED15FC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9868" y="5462054"/>
            <a:ext cx="4114800" cy="241091"/>
          </a:xfr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fi-FI" sz="1600" dirty="0" smtClean="0">
                <a:solidFill>
                  <a:schemeClr val="bg1"/>
                </a:solidFill>
              </a:defRPr>
            </a:lvl1pPr>
          </a:lstStyle>
          <a:p>
            <a:pPr algn="l">
              <a:lnSpc>
                <a:spcPct val="110000"/>
              </a:lnSpc>
              <a:buClr>
                <a:schemeClr val="tx2"/>
              </a:buClr>
            </a:pPr>
            <a:r>
              <a:rPr lang="fi-FI"/>
              <a:t>Minna</a:t>
            </a:r>
          </a:p>
        </p:txBody>
      </p:sp>
    </p:spTree>
    <p:extLst>
      <p:ext uri="{BB962C8B-B14F-4D97-AF65-F5344CB8AC3E}">
        <p14:creationId xmlns:p14="http://schemas.microsoft.com/office/powerpoint/2010/main" val="27602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E10C919B-1F01-D24B-673A-3ED40C836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02FD0146-FAA8-9A63-A548-7FF8D6DC003A}"/>
              </a:ext>
            </a:extLst>
          </p:cNvPr>
          <p:cNvSpPr/>
          <p:nvPr/>
        </p:nvSpPr>
        <p:spPr>
          <a:xfrm>
            <a:off x="1631950" y="1446213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A3ACCAE0-786F-FF6C-C2EB-67E1BF5C2FDF}"/>
              </a:ext>
            </a:extLst>
          </p:cNvPr>
          <p:cNvSpPr/>
          <p:nvPr/>
        </p:nvSpPr>
        <p:spPr>
          <a:xfrm>
            <a:off x="1631950" y="54689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05D32802-9850-8C7E-A9B1-0A5F9092A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07317" y="2140197"/>
            <a:ext cx="9144000" cy="27235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5500"/>
              </a:lnSpc>
              <a:defRPr sz="4500" b="1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17672F7-8142-2432-E7DD-DA7C060F01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BFA6C25-67B7-67AC-A159-EBC547CFD9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661DA-8244-4AAD-873F-6D2A4D51B4C6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2528AFA-3572-A445-3181-4CE43ECB32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4589762E-0F47-5D08-3B23-8D07B07DAEC4}"/>
              </a:ext>
            </a:extLst>
          </p:cNvPr>
          <p:cNvSpPr/>
          <p:nvPr userDrawn="1"/>
        </p:nvSpPr>
        <p:spPr>
          <a:xfrm>
            <a:off x="1631950" y="1446213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1398DB63-5571-3B3C-2298-83FB2B2B5C36}"/>
              </a:ext>
            </a:extLst>
          </p:cNvPr>
          <p:cNvSpPr/>
          <p:nvPr userDrawn="1"/>
        </p:nvSpPr>
        <p:spPr>
          <a:xfrm>
            <a:off x="1631950" y="54689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F695FA37-44B1-3166-0D4B-F1DD9D6174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026361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587E3A4C-54E7-4182-8680-0F865581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Tekstisivu, yksipalstainen.</a:t>
            </a:r>
            <a:br>
              <a:rPr lang="fi-FI" dirty="0"/>
            </a:br>
            <a:r>
              <a:rPr lang="fi-FI" dirty="0"/>
              <a:t>Otsikon pituus korkeintaan kaksi riviä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Esityksen tekstisisältö tulee aina tiivistää mahdollisimman lyhyeksi.</a:t>
            </a:r>
            <a:br>
              <a:rPr lang="fi-FI" dirty="0"/>
            </a:br>
            <a:r>
              <a:rPr lang="fi-FI" dirty="0"/>
              <a:t>Esityksen tarkoitus on toimia esiintyjän ja kuulijan tukena.</a:t>
            </a:r>
            <a:br>
              <a:rPr lang="fi-FI" dirty="0"/>
            </a:br>
            <a:r>
              <a:rPr lang="fi-FI" dirty="0"/>
              <a:t>     Toinen tekstitaso, jos sivulle tulee enemmän tekstiä.</a:t>
            </a:r>
            <a:br>
              <a:rPr lang="fi-FI" dirty="0"/>
            </a:br>
            <a:r>
              <a:rPr lang="fi-FI" dirty="0"/>
              <a:t>           Kolmas tekstitaso, jos haluat esittää enemmän tekstiä.</a:t>
            </a:r>
            <a:br>
              <a:rPr lang="fi-FI" dirty="0"/>
            </a:br>
            <a:r>
              <a:rPr lang="fi-FI" dirty="0"/>
              <a:t>Muistathan, että kun tekstin koko pienenee, myös viesti pienenee.</a:t>
            </a:r>
            <a:br>
              <a:rPr lang="fi-FI" dirty="0"/>
            </a:br>
            <a:r>
              <a:rPr lang="fi-FI" noProof="0" dirty="0"/>
              <a:t>Esityksen tulee olla myös kaukaa luettavissa.</a:t>
            </a:r>
            <a:endParaRPr lang="fi-FI" dirty="0"/>
          </a:p>
          <a:p>
            <a:pPr marL="715963" marR="0" lvl="1" indent="-3571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59A7EFB5-C255-48FB-AC67-FD651DD2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AFC3A855-B6C3-4D1E-B148-55910A2578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1.4.2025   |   </a:t>
            </a:r>
            <a:endParaRPr lang="fi-FI" dirty="0"/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032AC8CB-3366-4A2A-8272-93E368384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Minna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1283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avio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587E3A4C-54E7-4182-8680-0F865581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noProof="0" dirty="0"/>
              <a:t>Graafisivu</a:t>
            </a:r>
            <a:endParaRPr lang="fi-FI" dirty="0"/>
          </a:p>
        </p:txBody>
      </p:sp>
      <p:sp>
        <p:nvSpPr>
          <p:cNvPr id="7" name="Kaavion paikkamerkki 6">
            <a:extLst>
              <a:ext uri="{FF2B5EF4-FFF2-40B4-BE49-F238E27FC236}">
                <a16:creationId xmlns:a16="http://schemas.microsoft.com/office/drawing/2014/main" id="{0579DF22-3A20-4908-84E3-C2B55F28B85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922338" y="1857375"/>
            <a:ext cx="10636236" cy="4087813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Käytä graafissa esityspohjan väripalettiin määriteltyjä värejä.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209C6B0D-979F-4D60-BDCD-B9E08FEB1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AC29B563-2EC1-44DE-A678-D8C61D32B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1.4.2025   |   </a:t>
            </a:r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26AFE581-53A8-4FFC-BC3A-F2173293E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Minna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03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365B018F-777B-44D1-9664-1407CB8459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Tekstisivu, kaksi palstaa. </a:t>
            </a:r>
            <a:br>
              <a:rPr lang="fi-FI" dirty="0"/>
            </a:br>
            <a:r>
              <a:rPr lang="fi-FI" dirty="0"/>
              <a:t>Otsikon pituus korkeintaan kaksi riviä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60330"/>
            <a:ext cx="5094402" cy="4085499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i-FI" dirty="0"/>
              <a:t>Esityksen teksti tulee aina tiivistää mahdollisimman lyhyeksi ja selkeäksi.</a:t>
            </a:r>
            <a:br>
              <a:rPr lang="fi-FI" dirty="0"/>
            </a:br>
            <a:r>
              <a:rPr lang="fi-FI" dirty="0"/>
              <a:t>Esityksen tarkoitus on toimia esiintyjän ja kuulijan tukena.</a:t>
            </a:r>
            <a:br>
              <a:rPr lang="fi-FI" dirty="0"/>
            </a:br>
            <a:r>
              <a:rPr lang="fi-FI" dirty="0"/>
              <a:t>Muistathan, että kun tekstin koko pienenee, myös viesti pienenee. Esityksen tulee olla myös kaukaa luettavissa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  <a:p>
            <a:pPr lvl="0"/>
            <a:endParaRPr lang="fi-FI" dirty="0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28EEFB21-D5D7-40FA-809A-551ABC7D90A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64608" y="1860330"/>
            <a:ext cx="5094402" cy="4085499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i-FI" dirty="0"/>
              <a:t>Esityksen teksti tulee aina tiivistää mahdollisimman lyhyeksi ja selkeäksi.</a:t>
            </a:r>
            <a:br>
              <a:rPr lang="fi-FI" dirty="0"/>
            </a:br>
            <a:r>
              <a:rPr lang="fi-FI" dirty="0"/>
              <a:t>Esityksen tarkoitus on toimia esiintyjän ja kuulijan tukena.</a:t>
            </a:r>
            <a:br>
              <a:rPr lang="fi-FI" dirty="0"/>
            </a:br>
            <a:r>
              <a:rPr lang="fi-FI" dirty="0"/>
              <a:t>Muistathan, että kun tekstin koko pienenee, myös viesti pienenee. Esityksen tulee olla myös kaukaa luettavissa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D47A3072-D8CC-4075-92AE-6CB4C819B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980BC45E-8E9E-4CF2-9961-01D999365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1.4.2025   |   </a:t>
            </a:r>
            <a:endParaRPr lang="fi-FI" dirty="0"/>
          </a:p>
        </p:txBody>
      </p:sp>
      <p:sp>
        <p:nvSpPr>
          <p:cNvPr id="14" name="Alatunnisteen paikkamerkki 4">
            <a:extLst>
              <a:ext uri="{FF2B5EF4-FFF2-40B4-BE49-F238E27FC236}">
                <a16:creationId xmlns:a16="http://schemas.microsoft.com/office/drawing/2014/main" id="{B063AE42-CA71-44E3-9D58-B8058F37E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Minna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89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kaavio" preserve="1" userDrawn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365B018F-777B-44D1-9664-1407CB8459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noProof="0" dirty="0"/>
              <a:t>Graafisivu</a:t>
            </a:r>
            <a:br>
              <a:rPr lang="fi-FI" noProof="0" dirty="0"/>
            </a:br>
            <a:r>
              <a:rPr lang="fi-FI" dirty="0"/>
              <a:t>Otsikon pituus korkeintaan kaksi riviä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60330"/>
            <a:ext cx="3827881" cy="4085499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GB" dirty="0" err="1"/>
              <a:t>Värejä</a:t>
            </a:r>
            <a:r>
              <a:rPr lang="en-GB" dirty="0"/>
              <a:t> </a:t>
            </a:r>
            <a:r>
              <a:rPr lang="en-GB" dirty="0" err="1"/>
              <a:t>käytetään</a:t>
            </a:r>
            <a:r>
              <a:rPr lang="en-GB" dirty="0"/>
              <a:t> </a:t>
            </a:r>
            <a:r>
              <a:rPr lang="en-GB" dirty="0" err="1"/>
              <a:t>malliesimerkin</a:t>
            </a:r>
            <a:r>
              <a:rPr lang="en-GB" dirty="0"/>
              <a:t> </a:t>
            </a:r>
            <a:r>
              <a:rPr lang="en-GB" dirty="0" err="1"/>
              <a:t>järjestyksessä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E32C4822-3ED1-4503-A322-1C32778E2B1A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866468" y="1860550"/>
            <a:ext cx="6692117" cy="4084638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B133760A-D9BD-4C93-958B-C47029D5F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232B50DE-A870-4680-8BF1-626B59A71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1.4.2025   |   </a:t>
            </a:r>
            <a:endParaRPr lang="fi-FI" dirty="0"/>
          </a:p>
        </p:txBody>
      </p:sp>
      <p:sp>
        <p:nvSpPr>
          <p:cNvPr id="10" name="Alatunnisteen paikkamerkki 4">
            <a:extLst>
              <a:ext uri="{FF2B5EF4-FFF2-40B4-BE49-F238E27FC236}">
                <a16:creationId xmlns:a16="http://schemas.microsoft.com/office/drawing/2014/main" id="{660E423A-B2D8-4B91-B7C0-AB18B43AB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Minna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06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ulukko" preserve="1" userDrawn="1">
  <p:cSld name="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587E3A4C-54E7-4182-8680-0F865581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err="1"/>
              <a:t>Taulukkosivu</a:t>
            </a:r>
            <a:br>
              <a:rPr lang="en-GB" dirty="0"/>
            </a:br>
            <a:r>
              <a:rPr lang="fi-FI" dirty="0"/>
              <a:t>Otsikon pituus korkeintaan kaksi riviä</a:t>
            </a:r>
          </a:p>
        </p:txBody>
      </p:sp>
      <p:sp>
        <p:nvSpPr>
          <p:cNvPr id="3" name="Taulukon paikkamerkki 2">
            <a:extLst>
              <a:ext uri="{FF2B5EF4-FFF2-40B4-BE49-F238E27FC236}">
                <a16:creationId xmlns:a16="http://schemas.microsoft.com/office/drawing/2014/main" id="{E46430B6-E098-40A9-A388-1C65D76FE095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22338" y="1857375"/>
            <a:ext cx="10636236" cy="4087813"/>
          </a:xfrm>
        </p:spPr>
        <p:txBody>
          <a:bodyPr/>
          <a:lstStyle/>
          <a:p>
            <a:r>
              <a:rPr lang="fi-FI"/>
              <a:t>Lisää taulukko napsauttamalla kuvaketta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027DE1D-8E91-406F-8B96-045A387C4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E58D47DE-4D0E-4225-AD7A-47FB6CC38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1.4.2025   |   </a:t>
            </a:r>
            <a:endParaRPr lang="fi-FI" dirty="0"/>
          </a:p>
        </p:txBody>
      </p:sp>
      <p:sp>
        <p:nvSpPr>
          <p:cNvPr id="9" name="Alatunnisteen paikkamerkki 4">
            <a:extLst>
              <a:ext uri="{FF2B5EF4-FFF2-40B4-BE49-F238E27FC236}">
                <a16:creationId xmlns:a16="http://schemas.microsoft.com/office/drawing/2014/main" id="{34D358F0-BE1E-4ABA-A0E1-A93C9E529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Minna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2025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uvatekstillinen kuva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E4DF926F-18A8-4323-87C1-43E1E0CBC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50" y="470390"/>
            <a:ext cx="7092366" cy="1119501"/>
          </a:xfrm>
        </p:spPr>
        <p:txBody>
          <a:bodyPr/>
          <a:lstStyle/>
          <a:p>
            <a:r>
              <a:rPr lang="fi-FI" dirty="0"/>
              <a:t>Tekstisivu kapealla kuvalla</a:t>
            </a:r>
            <a:br>
              <a:rPr lang="fi-FI" dirty="0"/>
            </a:br>
            <a:r>
              <a:rPr lang="fi-FI" dirty="0"/>
              <a:t>ja lyhyellä otsikolla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56630"/>
            <a:ext cx="7092366" cy="408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Esityksen tekstisisältö tulee aina tiivistää mahdollisimman lyhyeksi.</a:t>
            </a:r>
            <a:br>
              <a:rPr lang="fi-FI" dirty="0"/>
            </a:br>
            <a:r>
              <a:rPr lang="fi-FI" dirty="0"/>
              <a:t>Käytä laadukkaita kuvia</a:t>
            </a:r>
            <a:br>
              <a:rPr lang="fi-FI" dirty="0"/>
            </a:br>
            <a:r>
              <a:rPr lang="fi-FI" dirty="0"/>
              <a:t>Vältä tiedostokooltaan isoja kuvia, jotta esityksestä ei tule liian raskas.</a:t>
            </a:r>
            <a:br>
              <a:rPr lang="fi-FI" dirty="0"/>
            </a:br>
            <a:r>
              <a:rPr lang="fi-FI" dirty="0"/>
              <a:t>Sivun tulee olla helposti silmäiltävissä ja teksti koon tulee olla luettavissa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FFD8799F-5DA0-4FBF-A2A7-B65BDEB3B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A1F75C40-780C-491C-87BC-6A3B74DBF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1.4.2025   |   </a:t>
            </a:r>
            <a:endParaRPr lang="fi-FI" dirty="0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A3A71661-0388-4C74-813D-CFA192A73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Minna</a:t>
            </a:r>
            <a:endParaRPr lang="fi-FI" dirty="0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EE37F6CA-4A02-4DC9-9F8B-1339CABEB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14654" y="180000"/>
            <a:ext cx="3598545" cy="649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2127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uvatekstilliset kuvat" preserve="1" userDrawn="1">
  <p:cSld name="Kuvatekstilliset ku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E4DF926F-18A8-4323-87C1-43E1E0CBC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50" y="470390"/>
            <a:ext cx="7092366" cy="1119501"/>
          </a:xfrm>
        </p:spPr>
        <p:txBody>
          <a:bodyPr/>
          <a:lstStyle/>
          <a:p>
            <a:r>
              <a:rPr lang="fi-FI" noProof="0" dirty="0"/>
              <a:t>Tekstisivu kahdella kuvalla</a:t>
            </a:r>
            <a:br>
              <a:rPr lang="fi-FI" noProof="0" dirty="0"/>
            </a:br>
            <a:r>
              <a:rPr lang="fi-FI" noProof="0" dirty="0"/>
              <a:t>ja lyhyellä otsikolla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56630"/>
            <a:ext cx="7092366" cy="408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Esityksen tekstisisältö tulee aina tiivistää mahdollisimman lyhyeksi.</a:t>
            </a:r>
            <a:br>
              <a:rPr lang="fi-FI" dirty="0"/>
            </a:br>
            <a:r>
              <a:rPr lang="fi-FI" dirty="0"/>
              <a:t>Käytä laadukkaita kuvia</a:t>
            </a:r>
            <a:br>
              <a:rPr lang="fi-FI" dirty="0"/>
            </a:br>
            <a:r>
              <a:rPr lang="fi-FI" dirty="0"/>
              <a:t>Vältä tiedostokooltaan isoja kuvia, jotta esityksestä ei tule liian raskas.</a:t>
            </a:r>
            <a:br>
              <a:rPr lang="fi-FI" dirty="0"/>
            </a:br>
            <a:r>
              <a:rPr lang="fi-FI" dirty="0"/>
              <a:t>Sivun tulee olla helposti silmäiltävissä ja teksti koon tulee olla luettavissa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15" name="Kuvan paikkamerkki 2">
            <a:extLst>
              <a:ext uri="{FF2B5EF4-FFF2-40B4-BE49-F238E27FC236}">
                <a16:creationId xmlns:a16="http://schemas.microsoft.com/office/drawing/2014/main" id="{FC94B34F-00DC-4D30-896A-91EC80CD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8427599" y="180000"/>
            <a:ext cx="3585600" cy="315537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EE37F6CA-4A02-4DC9-9F8B-1339CABEB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7599" y="3527892"/>
            <a:ext cx="3585600" cy="3150108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F7012681-75A7-47D7-8444-7D3FBA4E5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Päivämäärän paikkamerkki 3">
            <a:extLst>
              <a:ext uri="{FF2B5EF4-FFF2-40B4-BE49-F238E27FC236}">
                <a16:creationId xmlns:a16="http://schemas.microsoft.com/office/drawing/2014/main" id="{E0FBAD70-7499-4E1B-A701-03775CBA2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1.4.2025   |   </a:t>
            </a:r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0AB49502-F625-40AF-9F75-9B1F2A7FD3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Minna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476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uvatekstillinen kuva iso" preserve="1" userDrawn="1">
  <p:cSld name="Kuvatekstillinen kuva i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E4DF926F-18A8-4323-87C1-43E1E0CBC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50" y="470390"/>
            <a:ext cx="5224068" cy="1119501"/>
          </a:xfrm>
        </p:spPr>
        <p:txBody>
          <a:bodyPr/>
          <a:lstStyle/>
          <a:p>
            <a:r>
              <a:rPr lang="fi-FI" noProof="0" dirty="0"/>
              <a:t>Tekstisivu isolla  kuvalla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56630"/>
            <a:ext cx="5224068" cy="40892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i-FI" dirty="0"/>
              <a:t>Kuvasivun teksti tulee tiivistää lyhyeksi.</a:t>
            </a:r>
            <a:br>
              <a:rPr lang="fi-FI" dirty="0"/>
            </a:br>
            <a:r>
              <a:rPr lang="fi-FI" dirty="0"/>
              <a:t>Käytä laadukkaita kuvia.</a:t>
            </a:r>
            <a:br>
              <a:rPr lang="fi-FI" dirty="0"/>
            </a:br>
            <a:r>
              <a:rPr lang="fi-FI" dirty="0"/>
              <a:t>Vältä tiedostokooltaan isoja kuvia, jotta esityksestä ei tule liian raskasta.</a:t>
            </a:r>
            <a:br>
              <a:rPr lang="fi-FI" dirty="0"/>
            </a:br>
            <a:r>
              <a:rPr lang="fi-FI" dirty="0"/>
              <a:t>Sivun tulee olla helposti silmäiltävissä ja teksti koon tulee olla luettavissa.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EE37F6CA-4A02-4DC9-9F8B-1339CABEB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428597" y="180000"/>
            <a:ext cx="5584602" cy="649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B5F3AB46-DDE8-48A9-B165-54E07D0B6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0AA848AD-B333-42B9-B9E4-08ABFCD61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1.4.2025   |   </a:t>
            </a:r>
            <a:endParaRPr lang="fi-FI" dirty="0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697CFB4B-70A9-4C59-8AFC-86477E70A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Minna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540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uva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EE37F6CA-4A02-4DC9-9F8B-1339CABEB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79999" y="180000"/>
            <a:ext cx="11833200" cy="649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61408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isältö kaarevalla kuvalla" preserve="1" userDrawn="1">
  <p:cSld name="Sisältö kaarev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587E3A4C-54E7-4182-8680-0F865581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50" y="470390"/>
            <a:ext cx="6482227" cy="1119501"/>
          </a:xfrm>
        </p:spPr>
        <p:txBody>
          <a:bodyPr/>
          <a:lstStyle/>
          <a:p>
            <a:r>
              <a:rPr lang="en-GB" dirty="0" err="1"/>
              <a:t>Tekstisivu</a:t>
            </a:r>
            <a:r>
              <a:rPr lang="en-GB" dirty="0"/>
              <a:t> </a:t>
            </a:r>
            <a:r>
              <a:rPr lang="en-GB" dirty="0" err="1"/>
              <a:t>isolla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kaarevalla</a:t>
            </a:r>
            <a:r>
              <a:rPr lang="en-GB" dirty="0"/>
              <a:t> </a:t>
            </a:r>
            <a:r>
              <a:rPr lang="en-GB" dirty="0" err="1"/>
              <a:t>kuvalla</a:t>
            </a:r>
            <a:r>
              <a:rPr lang="en-GB" dirty="0"/>
              <a:t> 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56630"/>
            <a:ext cx="6482227" cy="408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Esityksen tekstisisältö tulee aina tiivistää mahdollisimman lyhyeksi.</a:t>
            </a:r>
            <a:br>
              <a:rPr lang="fi-FI" dirty="0"/>
            </a:br>
            <a:r>
              <a:rPr lang="fi-FI" dirty="0"/>
              <a:t>Käytä laadukkaita kuvia</a:t>
            </a:r>
            <a:br>
              <a:rPr lang="fi-FI" dirty="0"/>
            </a:br>
            <a:r>
              <a:rPr lang="fi-FI" dirty="0"/>
              <a:t>Vältä tiedostokooltaan isoja kuvia, jotta esityksestä ei tule liian raskas.</a:t>
            </a:r>
            <a:br>
              <a:rPr lang="fi-FI" dirty="0"/>
            </a:br>
            <a:r>
              <a:rPr lang="fi-FI" dirty="0"/>
              <a:t>Sivun tulee olla helposti silmäiltävissä ja teksti koon tulee olla luettavissa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46D95DB7-D85C-4651-BD0D-60A1252BA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7603725" y="180000"/>
            <a:ext cx="4409474" cy="6498000"/>
          </a:xfrm>
          <a:custGeom>
            <a:avLst/>
            <a:gdLst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0 w 4408944"/>
              <a:gd name="connsiteY3" fmla="*/ 6488358 h 6488358"/>
              <a:gd name="connsiteX4" fmla="*/ 0 w 4408944"/>
              <a:gd name="connsiteY4" fmla="*/ 0 h 6488358"/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1709367 w 4408944"/>
              <a:gd name="connsiteY3" fmla="*/ 6487088 h 6488358"/>
              <a:gd name="connsiteX4" fmla="*/ 0 w 4408944"/>
              <a:gd name="connsiteY4" fmla="*/ 6488358 h 6488358"/>
              <a:gd name="connsiteX5" fmla="*/ 0 w 4408944"/>
              <a:gd name="connsiteY5" fmla="*/ 0 h 6488358"/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1709367 w 4408944"/>
              <a:gd name="connsiteY3" fmla="*/ 6487088 h 6488358"/>
              <a:gd name="connsiteX4" fmla="*/ 0 w 4408944"/>
              <a:gd name="connsiteY4" fmla="*/ 0 h 6488358"/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1709367 w 4408944"/>
              <a:gd name="connsiteY3" fmla="*/ 6487088 h 6488358"/>
              <a:gd name="connsiteX4" fmla="*/ 991817 w 4408944"/>
              <a:gd name="connsiteY4" fmla="*/ 3753413 h 6488358"/>
              <a:gd name="connsiteX5" fmla="*/ 0 w 4408944"/>
              <a:gd name="connsiteY5" fmla="*/ 0 h 6488358"/>
              <a:gd name="connsiteX0" fmla="*/ 144667 w 4553611"/>
              <a:gd name="connsiteY0" fmla="*/ 0 h 6488358"/>
              <a:gd name="connsiteX1" fmla="*/ 4553611 w 4553611"/>
              <a:gd name="connsiteY1" fmla="*/ 0 h 6488358"/>
              <a:gd name="connsiteX2" fmla="*/ 4553611 w 4553611"/>
              <a:gd name="connsiteY2" fmla="*/ 6488358 h 6488358"/>
              <a:gd name="connsiteX3" fmla="*/ 1854034 w 4553611"/>
              <a:gd name="connsiteY3" fmla="*/ 6487088 h 6488358"/>
              <a:gd name="connsiteX4" fmla="*/ 1136484 w 4553611"/>
              <a:gd name="connsiteY4" fmla="*/ 3753413 h 6488358"/>
              <a:gd name="connsiteX5" fmla="*/ 144667 w 4553611"/>
              <a:gd name="connsiteY5" fmla="*/ 0 h 6488358"/>
              <a:gd name="connsiteX0" fmla="*/ 214805 w 4623749"/>
              <a:gd name="connsiteY0" fmla="*/ 0 h 6488358"/>
              <a:gd name="connsiteX1" fmla="*/ 4623749 w 4623749"/>
              <a:gd name="connsiteY1" fmla="*/ 0 h 6488358"/>
              <a:gd name="connsiteX2" fmla="*/ 4623749 w 4623749"/>
              <a:gd name="connsiteY2" fmla="*/ 6488358 h 6488358"/>
              <a:gd name="connsiteX3" fmla="*/ 1924172 w 4623749"/>
              <a:gd name="connsiteY3" fmla="*/ 6487088 h 6488358"/>
              <a:gd name="connsiteX4" fmla="*/ 641472 w 4623749"/>
              <a:gd name="connsiteY4" fmla="*/ 4051863 h 6488358"/>
              <a:gd name="connsiteX5" fmla="*/ 214805 w 4623749"/>
              <a:gd name="connsiteY5" fmla="*/ 0 h 6488358"/>
              <a:gd name="connsiteX0" fmla="*/ 214805 w 4623749"/>
              <a:gd name="connsiteY0" fmla="*/ 0 h 6488358"/>
              <a:gd name="connsiteX1" fmla="*/ 4623749 w 4623749"/>
              <a:gd name="connsiteY1" fmla="*/ 0 h 6488358"/>
              <a:gd name="connsiteX2" fmla="*/ 4623749 w 4623749"/>
              <a:gd name="connsiteY2" fmla="*/ 6488358 h 6488358"/>
              <a:gd name="connsiteX3" fmla="*/ 1924172 w 4623749"/>
              <a:gd name="connsiteY3" fmla="*/ 6487088 h 6488358"/>
              <a:gd name="connsiteX4" fmla="*/ 641472 w 4623749"/>
              <a:gd name="connsiteY4" fmla="*/ 4051863 h 6488358"/>
              <a:gd name="connsiteX5" fmla="*/ 214805 w 4623749"/>
              <a:gd name="connsiteY5" fmla="*/ 0 h 6488358"/>
              <a:gd name="connsiteX0" fmla="*/ 530 w 4409474"/>
              <a:gd name="connsiteY0" fmla="*/ 0 h 6488358"/>
              <a:gd name="connsiteX1" fmla="*/ 4409474 w 4409474"/>
              <a:gd name="connsiteY1" fmla="*/ 0 h 6488358"/>
              <a:gd name="connsiteX2" fmla="*/ 4409474 w 4409474"/>
              <a:gd name="connsiteY2" fmla="*/ 6488358 h 6488358"/>
              <a:gd name="connsiteX3" fmla="*/ 1709897 w 4409474"/>
              <a:gd name="connsiteY3" fmla="*/ 6487088 h 6488358"/>
              <a:gd name="connsiteX4" fmla="*/ 427197 w 4409474"/>
              <a:gd name="connsiteY4" fmla="*/ 4051863 h 6488358"/>
              <a:gd name="connsiteX5" fmla="*/ 530 w 4409474"/>
              <a:gd name="connsiteY5" fmla="*/ 0 h 6488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9474" h="6488358">
                <a:moveTo>
                  <a:pt x="530" y="0"/>
                </a:moveTo>
                <a:lnTo>
                  <a:pt x="4409474" y="0"/>
                </a:lnTo>
                <a:lnTo>
                  <a:pt x="4409474" y="6488358"/>
                </a:lnTo>
                <a:lnTo>
                  <a:pt x="1709897" y="6487088"/>
                </a:lnTo>
                <a:cubicBezTo>
                  <a:pt x="1168951" y="5999514"/>
                  <a:pt x="712091" y="5133044"/>
                  <a:pt x="427197" y="4051863"/>
                </a:cubicBezTo>
                <a:cubicBezTo>
                  <a:pt x="142303" y="2970682"/>
                  <a:pt x="-10191" y="1358994"/>
                  <a:pt x="53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8CBE0249-DC84-4C39-89AB-E97D6F0F84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71815122-4A8E-4281-87AC-8D44BE6CC0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1.4.2025   |   </a:t>
            </a:r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788FD0A6-21DD-4310-9D7C-EC77DE9DF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Minna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23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328B15-573F-BABB-5D2C-4EE8BC24A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83D88D23-CED8-42E7-F8D9-ADF793E77F10}"/>
              </a:ext>
            </a:extLst>
          </p:cNvPr>
          <p:cNvSpPr/>
          <p:nvPr/>
        </p:nvSpPr>
        <p:spPr>
          <a:xfrm>
            <a:off x="1631950" y="1446213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8FF86D17-4250-59E0-5880-17C8536E2A78}"/>
              </a:ext>
            </a:extLst>
          </p:cNvPr>
          <p:cNvSpPr/>
          <p:nvPr/>
        </p:nvSpPr>
        <p:spPr>
          <a:xfrm>
            <a:off x="1631950" y="54689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07317" y="2140197"/>
            <a:ext cx="9144000" cy="27235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5500"/>
              </a:lnSpc>
              <a:defRPr sz="4500" b="1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5E8BA0-1463-0DA7-06FD-502D4DCD0B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D0B49C9-E3C7-484C-B149-F921E9A1050C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71EEF053-85AE-7DEA-AE0F-69E577ABF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AFA83FE-AE8F-0E11-FB9A-05CE0BC08A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5" y="393700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22495D92-F87E-5344-15AC-485063A5C900}"/>
              </a:ext>
            </a:extLst>
          </p:cNvPr>
          <p:cNvSpPr/>
          <p:nvPr userDrawn="1"/>
        </p:nvSpPr>
        <p:spPr>
          <a:xfrm>
            <a:off x="1631950" y="1446213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5DFD7DB3-D284-6A38-12FC-378062C636ED}"/>
              </a:ext>
            </a:extLst>
          </p:cNvPr>
          <p:cNvSpPr/>
          <p:nvPr userDrawn="1"/>
        </p:nvSpPr>
        <p:spPr>
          <a:xfrm>
            <a:off x="1631950" y="5468938"/>
            <a:ext cx="1052513" cy="88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8758113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isältö kaarevalla kuvalla 2" preserve="1" userDrawn="1">
  <p:cSld name="Sisältö kaarevalla kuval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587E3A4C-54E7-4182-8680-0F865581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2350" y="470390"/>
            <a:ext cx="6482227" cy="1119501"/>
          </a:xfrm>
        </p:spPr>
        <p:txBody>
          <a:bodyPr/>
          <a:lstStyle/>
          <a:p>
            <a:r>
              <a:rPr lang="en-GB" dirty="0" err="1"/>
              <a:t>Tekstisivu</a:t>
            </a:r>
            <a:r>
              <a:rPr lang="en-GB" dirty="0"/>
              <a:t> </a:t>
            </a:r>
            <a:r>
              <a:rPr lang="en-GB" dirty="0" err="1"/>
              <a:t>isolla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kaarevalla</a:t>
            </a:r>
            <a:r>
              <a:rPr lang="en-GB" dirty="0"/>
              <a:t> </a:t>
            </a:r>
            <a:r>
              <a:rPr lang="en-GB" dirty="0" err="1"/>
              <a:t>kuvalla</a:t>
            </a:r>
            <a:r>
              <a:rPr lang="en-GB" dirty="0"/>
              <a:t> 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2350" y="1856630"/>
            <a:ext cx="6482227" cy="408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Esityksen tekstisisältö tulee aina tiivistää mahdollisimman lyhyeksi.</a:t>
            </a:r>
            <a:br>
              <a:rPr lang="fi-FI" dirty="0"/>
            </a:br>
            <a:r>
              <a:rPr lang="fi-FI" dirty="0"/>
              <a:t>Käytä laadukkaita kuvia</a:t>
            </a:r>
            <a:br>
              <a:rPr lang="fi-FI" dirty="0"/>
            </a:br>
            <a:r>
              <a:rPr lang="fi-FI" dirty="0"/>
              <a:t>Vältä tiedostokooltaan isoja kuvia, jotta esityksestä ei tule liian raskas.</a:t>
            </a:r>
            <a:br>
              <a:rPr lang="fi-FI" dirty="0"/>
            </a:br>
            <a:r>
              <a:rPr lang="fi-FI" dirty="0"/>
              <a:t>Sivun tulee olla helposti silmäiltävissä ja teksti koon tulee olla luettavissa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46D95DB7-D85C-4651-BD0D-60A1252BA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7611518" y="180000"/>
            <a:ext cx="4401681" cy="6498000"/>
          </a:xfrm>
          <a:custGeom>
            <a:avLst/>
            <a:gdLst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0 w 4408944"/>
              <a:gd name="connsiteY3" fmla="*/ 6488358 h 6488358"/>
              <a:gd name="connsiteX4" fmla="*/ 0 w 4408944"/>
              <a:gd name="connsiteY4" fmla="*/ 0 h 6488358"/>
              <a:gd name="connsiteX0" fmla="*/ 0 w 4408944"/>
              <a:gd name="connsiteY0" fmla="*/ 2612 h 6490970"/>
              <a:gd name="connsiteX1" fmla="*/ 1703017 w 4408944"/>
              <a:gd name="connsiteY1" fmla="*/ 0 h 6490970"/>
              <a:gd name="connsiteX2" fmla="*/ 4408944 w 4408944"/>
              <a:gd name="connsiteY2" fmla="*/ 2612 h 6490970"/>
              <a:gd name="connsiteX3" fmla="*/ 4408944 w 4408944"/>
              <a:gd name="connsiteY3" fmla="*/ 6490970 h 6490970"/>
              <a:gd name="connsiteX4" fmla="*/ 0 w 4408944"/>
              <a:gd name="connsiteY4" fmla="*/ 6490970 h 6490970"/>
              <a:gd name="connsiteX5" fmla="*/ 0 w 4408944"/>
              <a:gd name="connsiteY5" fmla="*/ 2612 h 6490970"/>
              <a:gd name="connsiteX0" fmla="*/ 399196 w 4808140"/>
              <a:gd name="connsiteY0" fmla="*/ 481490 h 6969848"/>
              <a:gd name="connsiteX1" fmla="*/ 2102213 w 4808140"/>
              <a:gd name="connsiteY1" fmla="*/ 478878 h 6969848"/>
              <a:gd name="connsiteX2" fmla="*/ 4808140 w 4808140"/>
              <a:gd name="connsiteY2" fmla="*/ 481490 h 6969848"/>
              <a:gd name="connsiteX3" fmla="*/ 4808140 w 4808140"/>
              <a:gd name="connsiteY3" fmla="*/ 6969848 h 6969848"/>
              <a:gd name="connsiteX4" fmla="*/ 399196 w 4808140"/>
              <a:gd name="connsiteY4" fmla="*/ 6969848 h 6969848"/>
              <a:gd name="connsiteX5" fmla="*/ 399196 w 4808140"/>
              <a:gd name="connsiteY5" fmla="*/ 481490 h 6969848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420890 w 4410734"/>
              <a:gd name="connsiteY0" fmla="*/ 2450537 h 6490970"/>
              <a:gd name="connsiteX1" fmla="*/ 1704807 w 4410734"/>
              <a:gd name="connsiteY1" fmla="*/ 0 h 6490970"/>
              <a:gd name="connsiteX2" fmla="*/ 4410734 w 4410734"/>
              <a:gd name="connsiteY2" fmla="*/ 2612 h 6490970"/>
              <a:gd name="connsiteX3" fmla="*/ 4410734 w 4410734"/>
              <a:gd name="connsiteY3" fmla="*/ 6490970 h 6490970"/>
              <a:gd name="connsiteX4" fmla="*/ 1790 w 4410734"/>
              <a:gd name="connsiteY4" fmla="*/ 6490970 h 6490970"/>
              <a:gd name="connsiteX5" fmla="*/ 420890 w 4410734"/>
              <a:gd name="connsiteY5" fmla="*/ 2450537 h 64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0734" h="6490970">
                <a:moveTo>
                  <a:pt x="420890" y="2450537"/>
                </a:moveTo>
                <a:cubicBezTo>
                  <a:pt x="704726" y="1368709"/>
                  <a:pt x="1192233" y="476250"/>
                  <a:pt x="1704807" y="0"/>
                </a:cubicBezTo>
                <a:lnTo>
                  <a:pt x="4410734" y="2612"/>
                </a:lnTo>
                <a:lnTo>
                  <a:pt x="4410734" y="6490970"/>
                </a:lnTo>
                <a:lnTo>
                  <a:pt x="1790" y="6490970"/>
                </a:lnTo>
                <a:cubicBezTo>
                  <a:pt x="-18659" y="5206377"/>
                  <a:pt x="137054" y="3532365"/>
                  <a:pt x="420890" y="24505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065E56D1-9BA4-4424-AA13-FA7AB9479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A889983E-086F-483E-ACC1-0D3B42D4E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1.4.2025   |   </a:t>
            </a:r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C519B920-C56F-4E32-B399-E7C752AC7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Minna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3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sältö kaarevalla kuvalla 3" preserve="1" userDrawn="1">
  <p:cSld name="Sisältö kaarevalla kuvall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77491" y="1856630"/>
            <a:ext cx="6482227" cy="4089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Esityksen tekstisisältö tulee aina tiivistää mahdollisimman lyhyeksi.</a:t>
            </a:r>
            <a:br>
              <a:rPr lang="fi-FI" dirty="0"/>
            </a:br>
            <a:r>
              <a:rPr lang="fi-FI" dirty="0"/>
              <a:t>Käytä laadukkaita kuvia</a:t>
            </a:r>
            <a:br>
              <a:rPr lang="fi-FI" dirty="0"/>
            </a:br>
            <a:r>
              <a:rPr lang="fi-FI" dirty="0"/>
              <a:t>Vältä tiedostokooltaan isoja kuvia, jotta esityksestä ei tule liian raskas.</a:t>
            </a:r>
            <a:br>
              <a:rPr lang="fi-FI" dirty="0"/>
            </a:br>
            <a:r>
              <a:rPr lang="fi-FI" dirty="0"/>
              <a:t>Sivun tulee olla helposti silmäiltävissä ja teksti koon tulee olla luettavissa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587E3A4C-54E7-4182-8680-0F865581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7491" y="470390"/>
            <a:ext cx="6482227" cy="1119501"/>
          </a:xfrm>
        </p:spPr>
        <p:txBody>
          <a:bodyPr/>
          <a:lstStyle/>
          <a:p>
            <a:r>
              <a:rPr lang="fi-FI" noProof="0" dirty="0"/>
              <a:t>Tekstisivu isolla </a:t>
            </a:r>
            <a:br>
              <a:rPr lang="fi-FI" noProof="0" dirty="0"/>
            </a:br>
            <a:r>
              <a:rPr lang="fi-FI" noProof="0" dirty="0"/>
              <a:t>kaarevalla kuvalla</a:t>
            </a:r>
            <a:endParaRPr lang="fi-FI" dirty="0"/>
          </a:p>
        </p:txBody>
      </p:sp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FFA32AF2-F2A2-4E4F-9C2B-365AAAFFC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179999" y="180000"/>
            <a:ext cx="4420767" cy="6498000"/>
          </a:xfrm>
          <a:custGeom>
            <a:avLst/>
            <a:gdLst>
              <a:gd name="connsiteX0" fmla="*/ 0 w 4430891"/>
              <a:gd name="connsiteY0" fmla="*/ 0 h 6488358"/>
              <a:gd name="connsiteX1" fmla="*/ 4430891 w 4430891"/>
              <a:gd name="connsiteY1" fmla="*/ 0 h 6488358"/>
              <a:gd name="connsiteX2" fmla="*/ 4430891 w 4430891"/>
              <a:gd name="connsiteY2" fmla="*/ 6488358 h 6488358"/>
              <a:gd name="connsiteX3" fmla="*/ 0 w 4430891"/>
              <a:gd name="connsiteY3" fmla="*/ 6488358 h 6488358"/>
              <a:gd name="connsiteX4" fmla="*/ 0 w 4430891"/>
              <a:gd name="connsiteY4" fmla="*/ 0 h 6488358"/>
              <a:gd name="connsiteX0" fmla="*/ 0 w 4430891"/>
              <a:gd name="connsiteY0" fmla="*/ 2986 h 6491344"/>
              <a:gd name="connsiteX1" fmla="*/ 2727596 w 4430891"/>
              <a:gd name="connsiteY1" fmla="*/ 0 h 6491344"/>
              <a:gd name="connsiteX2" fmla="*/ 4430891 w 4430891"/>
              <a:gd name="connsiteY2" fmla="*/ 2986 h 6491344"/>
              <a:gd name="connsiteX3" fmla="*/ 4430891 w 4430891"/>
              <a:gd name="connsiteY3" fmla="*/ 6491344 h 6491344"/>
              <a:gd name="connsiteX4" fmla="*/ 0 w 4430891"/>
              <a:gd name="connsiteY4" fmla="*/ 6491344 h 6491344"/>
              <a:gd name="connsiteX5" fmla="*/ 0 w 4430891"/>
              <a:gd name="connsiteY5" fmla="*/ 2986 h 6491344"/>
              <a:gd name="connsiteX0" fmla="*/ 0 w 4831678"/>
              <a:gd name="connsiteY0" fmla="*/ 481615 h 6969973"/>
              <a:gd name="connsiteX1" fmla="*/ 2727596 w 4831678"/>
              <a:gd name="connsiteY1" fmla="*/ 478629 h 6969973"/>
              <a:gd name="connsiteX2" fmla="*/ 4430891 w 4831678"/>
              <a:gd name="connsiteY2" fmla="*/ 481615 h 6969973"/>
              <a:gd name="connsiteX3" fmla="*/ 4430891 w 4831678"/>
              <a:gd name="connsiteY3" fmla="*/ 6969973 h 6969973"/>
              <a:gd name="connsiteX4" fmla="*/ 0 w 4831678"/>
              <a:gd name="connsiteY4" fmla="*/ 6969973 h 6969973"/>
              <a:gd name="connsiteX5" fmla="*/ 0 w 4831678"/>
              <a:gd name="connsiteY5" fmla="*/ 481615 h 6969973"/>
              <a:gd name="connsiteX0" fmla="*/ 0 w 4706556"/>
              <a:gd name="connsiteY0" fmla="*/ 2986 h 6491344"/>
              <a:gd name="connsiteX1" fmla="*/ 2727596 w 4706556"/>
              <a:gd name="connsiteY1" fmla="*/ 0 h 6491344"/>
              <a:gd name="connsiteX2" fmla="*/ 3937832 w 4706556"/>
              <a:gd name="connsiteY2" fmla="*/ 2217269 h 6491344"/>
              <a:gd name="connsiteX3" fmla="*/ 4430891 w 4706556"/>
              <a:gd name="connsiteY3" fmla="*/ 6491344 h 6491344"/>
              <a:gd name="connsiteX4" fmla="*/ 0 w 4706556"/>
              <a:gd name="connsiteY4" fmla="*/ 6491344 h 6491344"/>
              <a:gd name="connsiteX5" fmla="*/ 0 w 4706556"/>
              <a:gd name="connsiteY5" fmla="*/ 2986 h 6491344"/>
              <a:gd name="connsiteX0" fmla="*/ 0 w 4713104"/>
              <a:gd name="connsiteY0" fmla="*/ 2986 h 6491344"/>
              <a:gd name="connsiteX1" fmla="*/ 2727596 w 4713104"/>
              <a:gd name="connsiteY1" fmla="*/ 0 h 6491344"/>
              <a:gd name="connsiteX2" fmla="*/ 3937832 w 4713104"/>
              <a:gd name="connsiteY2" fmla="*/ 2217269 h 6491344"/>
              <a:gd name="connsiteX3" fmla="*/ 4430891 w 4713104"/>
              <a:gd name="connsiteY3" fmla="*/ 6491344 h 6491344"/>
              <a:gd name="connsiteX4" fmla="*/ 0 w 4713104"/>
              <a:gd name="connsiteY4" fmla="*/ 6491344 h 6491344"/>
              <a:gd name="connsiteX5" fmla="*/ 0 w 4713104"/>
              <a:gd name="connsiteY5" fmla="*/ 2986 h 6491344"/>
              <a:gd name="connsiteX0" fmla="*/ 0 w 4713104"/>
              <a:gd name="connsiteY0" fmla="*/ 2986 h 6491344"/>
              <a:gd name="connsiteX1" fmla="*/ 2727596 w 4713104"/>
              <a:gd name="connsiteY1" fmla="*/ 0 h 6491344"/>
              <a:gd name="connsiteX2" fmla="*/ 3937832 w 4713104"/>
              <a:gd name="connsiteY2" fmla="*/ 2217269 h 6491344"/>
              <a:gd name="connsiteX3" fmla="*/ 4430891 w 4713104"/>
              <a:gd name="connsiteY3" fmla="*/ 6491344 h 6491344"/>
              <a:gd name="connsiteX4" fmla="*/ 0 w 4713104"/>
              <a:gd name="connsiteY4" fmla="*/ 6491344 h 6491344"/>
              <a:gd name="connsiteX5" fmla="*/ 0 w 4713104"/>
              <a:gd name="connsiteY5" fmla="*/ 2986 h 6491344"/>
              <a:gd name="connsiteX0" fmla="*/ 0 w 4431482"/>
              <a:gd name="connsiteY0" fmla="*/ 2986 h 6491344"/>
              <a:gd name="connsiteX1" fmla="*/ 2727596 w 4431482"/>
              <a:gd name="connsiteY1" fmla="*/ 0 h 6491344"/>
              <a:gd name="connsiteX2" fmla="*/ 3937832 w 4431482"/>
              <a:gd name="connsiteY2" fmla="*/ 2217269 h 6491344"/>
              <a:gd name="connsiteX3" fmla="*/ 4430891 w 4431482"/>
              <a:gd name="connsiteY3" fmla="*/ 6491344 h 6491344"/>
              <a:gd name="connsiteX4" fmla="*/ 0 w 4431482"/>
              <a:gd name="connsiteY4" fmla="*/ 6491344 h 6491344"/>
              <a:gd name="connsiteX5" fmla="*/ 0 w 4431482"/>
              <a:gd name="connsiteY5" fmla="*/ 2986 h 6491344"/>
              <a:gd name="connsiteX0" fmla="*/ 0 w 4431482"/>
              <a:gd name="connsiteY0" fmla="*/ 2986 h 6491344"/>
              <a:gd name="connsiteX1" fmla="*/ 2727596 w 4431482"/>
              <a:gd name="connsiteY1" fmla="*/ 0 h 6491344"/>
              <a:gd name="connsiteX2" fmla="*/ 3937832 w 4431482"/>
              <a:gd name="connsiteY2" fmla="*/ 2217269 h 6491344"/>
              <a:gd name="connsiteX3" fmla="*/ 4430891 w 4431482"/>
              <a:gd name="connsiteY3" fmla="*/ 6491344 h 6491344"/>
              <a:gd name="connsiteX4" fmla="*/ 0 w 4431482"/>
              <a:gd name="connsiteY4" fmla="*/ 6491344 h 6491344"/>
              <a:gd name="connsiteX5" fmla="*/ 0 w 4431482"/>
              <a:gd name="connsiteY5" fmla="*/ 2986 h 649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482" h="6491344">
                <a:moveTo>
                  <a:pt x="0" y="2986"/>
                </a:moveTo>
                <a:lnTo>
                  <a:pt x="2727596" y="0"/>
                </a:lnTo>
                <a:cubicBezTo>
                  <a:pt x="3107490" y="349624"/>
                  <a:pt x="3613608" y="1148825"/>
                  <a:pt x="3937832" y="2217269"/>
                </a:cubicBezTo>
                <a:cubicBezTo>
                  <a:pt x="4262056" y="3285713"/>
                  <a:pt x="4443231" y="4809316"/>
                  <a:pt x="4430891" y="6491344"/>
                </a:cubicBezTo>
                <a:lnTo>
                  <a:pt x="0" y="6491344"/>
                </a:lnTo>
                <a:lnTo>
                  <a:pt x="0" y="29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65388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FCE9B700-78CD-4A46-8766-AF0BB370C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3" y="4020341"/>
            <a:ext cx="11832392" cy="2666209"/>
          </a:xfrm>
          <a:custGeom>
            <a:avLst/>
            <a:gdLst>
              <a:gd name="T0" fmla="*/ 0 w 32870"/>
              <a:gd name="T1" fmla="*/ 2673 h 7243"/>
              <a:gd name="T2" fmla="*/ 0 w 32870"/>
              <a:gd name="T3" fmla="*/ 7243 h 7243"/>
              <a:gd name="T4" fmla="*/ 19357 w 32870"/>
              <a:gd name="T5" fmla="*/ 7227 h 7243"/>
              <a:gd name="T6" fmla="*/ 32870 w 32870"/>
              <a:gd name="T7" fmla="*/ 5129 h 7243"/>
              <a:gd name="T8" fmla="*/ 32870 w 32870"/>
              <a:gd name="T9" fmla="*/ 0 h 7243"/>
              <a:gd name="T10" fmla="*/ 18713 w 32870"/>
              <a:gd name="T11" fmla="*/ 2667 h 7243"/>
              <a:gd name="T12" fmla="*/ 0 w 32870"/>
              <a:gd name="T13" fmla="*/ 2673 h 7243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3690"/>
                </a:moveTo>
                <a:lnTo>
                  <a:pt x="0" y="10000"/>
                </a:lnTo>
                <a:lnTo>
                  <a:pt x="5889" y="9978"/>
                </a:lnTo>
                <a:cubicBezTo>
                  <a:pt x="7711" y="9924"/>
                  <a:pt x="9045" y="8853"/>
                  <a:pt x="10000" y="7081"/>
                </a:cubicBezTo>
                <a:lnTo>
                  <a:pt x="10000" y="0"/>
                </a:lnTo>
                <a:cubicBezTo>
                  <a:pt x="8680" y="2670"/>
                  <a:pt x="6906" y="3414"/>
                  <a:pt x="5697" y="3613"/>
                </a:cubicBezTo>
                <a:lnTo>
                  <a:pt x="0" y="3690"/>
                </a:ln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6D37437-23D8-4818-9C76-1C816B514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3" y="180000"/>
            <a:ext cx="11832392" cy="4856905"/>
          </a:xfrm>
          <a:custGeom>
            <a:avLst/>
            <a:gdLst>
              <a:gd name="T0" fmla="*/ 0 w 32870"/>
              <a:gd name="T1" fmla="*/ 0 h 13403"/>
              <a:gd name="T2" fmla="*/ 0 w 32870"/>
              <a:gd name="T3" fmla="*/ 13403 h 13403"/>
              <a:gd name="T4" fmla="*/ 18713 w 32870"/>
              <a:gd name="T5" fmla="*/ 13397 h 13403"/>
              <a:gd name="T6" fmla="*/ 32870 w 32870"/>
              <a:gd name="T7" fmla="*/ 10730 h 13403"/>
              <a:gd name="T8" fmla="*/ 32870 w 32870"/>
              <a:gd name="T9" fmla="*/ 0 h 13403"/>
              <a:gd name="T10" fmla="*/ 0 w 32870"/>
              <a:gd name="T11" fmla="*/ 0 h 13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870" h="13403">
                <a:moveTo>
                  <a:pt x="0" y="0"/>
                </a:moveTo>
                <a:lnTo>
                  <a:pt x="0" y="13403"/>
                </a:lnTo>
                <a:cubicBezTo>
                  <a:pt x="9000" y="13399"/>
                  <a:pt x="17833" y="13396"/>
                  <a:pt x="18713" y="13397"/>
                </a:cubicBezTo>
                <a:cubicBezTo>
                  <a:pt x="22399" y="13403"/>
                  <a:pt x="28631" y="13027"/>
                  <a:pt x="32870" y="10730"/>
                </a:cubicBezTo>
                <a:lnTo>
                  <a:pt x="328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1519434"/>
            <a:ext cx="7523132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Väliotsikkosivu </a:t>
            </a:r>
            <a:br>
              <a:rPr lang="fi-FI" dirty="0"/>
            </a:br>
            <a:r>
              <a:rPr lang="fi-FI" dirty="0"/>
              <a:t>esityksen jäsentämiseen 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3 riviä</a:t>
            </a:r>
          </a:p>
        </p:txBody>
      </p:sp>
    </p:spTree>
    <p:extLst>
      <p:ext uri="{BB962C8B-B14F-4D97-AF65-F5344CB8AC3E}">
        <p14:creationId xmlns:p14="http://schemas.microsoft.com/office/powerpoint/2010/main" val="26551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2" preserve="1" userDrawn="1">
  <p:cSld name="Osan ylätunnis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FCE9B700-78CD-4A46-8766-AF0BB370C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4020341"/>
            <a:ext cx="11834341" cy="2666209"/>
          </a:xfrm>
          <a:custGeom>
            <a:avLst/>
            <a:gdLst>
              <a:gd name="T0" fmla="*/ 0 w 32870"/>
              <a:gd name="T1" fmla="*/ 2673 h 7243"/>
              <a:gd name="T2" fmla="*/ 0 w 32870"/>
              <a:gd name="T3" fmla="*/ 7243 h 7243"/>
              <a:gd name="T4" fmla="*/ 19357 w 32870"/>
              <a:gd name="T5" fmla="*/ 7227 h 7243"/>
              <a:gd name="T6" fmla="*/ 32870 w 32870"/>
              <a:gd name="T7" fmla="*/ 5129 h 7243"/>
              <a:gd name="T8" fmla="*/ 32870 w 32870"/>
              <a:gd name="T9" fmla="*/ 0 h 7243"/>
              <a:gd name="T10" fmla="*/ 18713 w 32870"/>
              <a:gd name="T11" fmla="*/ 2667 h 7243"/>
              <a:gd name="T12" fmla="*/ 0 w 32870"/>
              <a:gd name="T13" fmla="*/ 2673 h 7243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3690"/>
                </a:moveTo>
                <a:lnTo>
                  <a:pt x="0" y="10000"/>
                </a:lnTo>
                <a:lnTo>
                  <a:pt x="5889" y="9978"/>
                </a:lnTo>
                <a:cubicBezTo>
                  <a:pt x="7711" y="9924"/>
                  <a:pt x="9045" y="8853"/>
                  <a:pt x="10000" y="7081"/>
                </a:cubicBezTo>
                <a:lnTo>
                  <a:pt x="10000" y="0"/>
                </a:lnTo>
                <a:cubicBezTo>
                  <a:pt x="8680" y="2670"/>
                  <a:pt x="6906" y="3414"/>
                  <a:pt x="5697" y="3613"/>
                </a:cubicBezTo>
                <a:lnTo>
                  <a:pt x="0" y="3690"/>
                </a:lnTo>
                <a:close/>
              </a:path>
            </a:pathLst>
          </a:custGeom>
          <a:solidFill>
            <a:srgbClr val="B6B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6D37437-23D8-4818-9C76-1C816B514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11834341" cy="4856905"/>
          </a:xfrm>
          <a:custGeom>
            <a:avLst/>
            <a:gdLst>
              <a:gd name="T0" fmla="*/ 0 w 32870"/>
              <a:gd name="T1" fmla="*/ 0 h 13403"/>
              <a:gd name="T2" fmla="*/ 0 w 32870"/>
              <a:gd name="T3" fmla="*/ 13403 h 13403"/>
              <a:gd name="T4" fmla="*/ 18713 w 32870"/>
              <a:gd name="T5" fmla="*/ 13397 h 13403"/>
              <a:gd name="T6" fmla="*/ 32870 w 32870"/>
              <a:gd name="T7" fmla="*/ 10730 h 13403"/>
              <a:gd name="T8" fmla="*/ 32870 w 32870"/>
              <a:gd name="T9" fmla="*/ 0 h 13403"/>
              <a:gd name="T10" fmla="*/ 0 w 32870"/>
              <a:gd name="T11" fmla="*/ 0 h 13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870" h="13403">
                <a:moveTo>
                  <a:pt x="0" y="0"/>
                </a:moveTo>
                <a:lnTo>
                  <a:pt x="0" y="13403"/>
                </a:lnTo>
                <a:cubicBezTo>
                  <a:pt x="9000" y="13399"/>
                  <a:pt x="17833" y="13396"/>
                  <a:pt x="18713" y="13397"/>
                </a:cubicBezTo>
                <a:cubicBezTo>
                  <a:pt x="22399" y="13403"/>
                  <a:pt x="28631" y="13027"/>
                  <a:pt x="32870" y="10730"/>
                </a:cubicBezTo>
                <a:lnTo>
                  <a:pt x="32870" y="0"/>
                </a:lnTo>
                <a:lnTo>
                  <a:pt x="0" y="0"/>
                </a:lnTo>
                <a:close/>
              </a:path>
            </a:pathLst>
          </a:custGeom>
          <a:solidFill>
            <a:srgbClr val="5A81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1519434"/>
            <a:ext cx="7523132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Väliotsikkosivu </a:t>
            </a:r>
            <a:br>
              <a:rPr lang="fi-FI" dirty="0"/>
            </a:br>
            <a:r>
              <a:rPr lang="fi-FI" dirty="0"/>
              <a:t>esityksen jäsentämiseen 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3 riviä</a:t>
            </a:r>
          </a:p>
        </p:txBody>
      </p:sp>
    </p:spTree>
    <p:extLst>
      <p:ext uri="{BB962C8B-B14F-4D97-AF65-F5344CB8AC3E}">
        <p14:creationId xmlns:p14="http://schemas.microsoft.com/office/powerpoint/2010/main" val="4949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3" preserve="1" userDrawn="1">
  <p:cSld name="Osan ylätunnis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FCE9B700-78CD-4A46-8766-AF0BB370C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4020341"/>
            <a:ext cx="11834341" cy="2666209"/>
          </a:xfrm>
          <a:custGeom>
            <a:avLst/>
            <a:gdLst>
              <a:gd name="T0" fmla="*/ 0 w 32870"/>
              <a:gd name="T1" fmla="*/ 2673 h 7243"/>
              <a:gd name="T2" fmla="*/ 0 w 32870"/>
              <a:gd name="T3" fmla="*/ 7243 h 7243"/>
              <a:gd name="T4" fmla="*/ 19357 w 32870"/>
              <a:gd name="T5" fmla="*/ 7227 h 7243"/>
              <a:gd name="T6" fmla="*/ 32870 w 32870"/>
              <a:gd name="T7" fmla="*/ 5129 h 7243"/>
              <a:gd name="T8" fmla="*/ 32870 w 32870"/>
              <a:gd name="T9" fmla="*/ 0 h 7243"/>
              <a:gd name="T10" fmla="*/ 18713 w 32870"/>
              <a:gd name="T11" fmla="*/ 2667 h 7243"/>
              <a:gd name="T12" fmla="*/ 0 w 32870"/>
              <a:gd name="T13" fmla="*/ 2673 h 7243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  <a:gd name="connsiteX0" fmla="*/ 0 w 10000"/>
              <a:gd name="connsiteY0" fmla="*/ 3690 h 10000"/>
              <a:gd name="connsiteX1" fmla="*/ 0 w 10000"/>
              <a:gd name="connsiteY1" fmla="*/ 10000 h 10000"/>
              <a:gd name="connsiteX2" fmla="*/ 5889 w 10000"/>
              <a:gd name="connsiteY2" fmla="*/ 9978 h 10000"/>
              <a:gd name="connsiteX3" fmla="*/ 10000 w 10000"/>
              <a:gd name="connsiteY3" fmla="*/ 7081 h 10000"/>
              <a:gd name="connsiteX4" fmla="*/ 10000 w 10000"/>
              <a:gd name="connsiteY4" fmla="*/ 0 h 10000"/>
              <a:gd name="connsiteX5" fmla="*/ 5697 w 10000"/>
              <a:gd name="connsiteY5" fmla="*/ 3613 h 10000"/>
              <a:gd name="connsiteX6" fmla="*/ 0 w 10000"/>
              <a:gd name="connsiteY6" fmla="*/ 36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3690"/>
                </a:moveTo>
                <a:lnTo>
                  <a:pt x="0" y="10000"/>
                </a:lnTo>
                <a:lnTo>
                  <a:pt x="5889" y="9978"/>
                </a:lnTo>
                <a:cubicBezTo>
                  <a:pt x="7711" y="9924"/>
                  <a:pt x="9045" y="8853"/>
                  <a:pt x="10000" y="7081"/>
                </a:cubicBezTo>
                <a:lnTo>
                  <a:pt x="10000" y="0"/>
                </a:lnTo>
                <a:cubicBezTo>
                  <a:pt x="8680" y="2670"/>
                  <a:pt x="6906" y="3414"/>
                  <a:pt x="5697" y="3613"/>
                </a:cubicBezTo>
                <a:lnTo>
                  <a:pt x="0" y="3690"/>
                </a:lnTo>
                <a:close/>
              </a:path>
            </a:pathLst>
          </a:custGeom>
          <a:solidFill>
            <a:srgbClr val="D964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6D37437-23D8-4818-9C76-1C816B514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11834341" cy="4856905"/>
          </a:xfrm>
          <a:custGeom>
            <a:avLst/>
            <a:gdLst>
              <a:gd name="T0" fmla="*/ 0 w 32870"/>
              <a:gd name="T1" fmla="*/ 0 h 13403"/>
              <a:gd name="T2" fmla="*/ 0 w 32870"/>
              <a:gd name="T3" fmla="*/ 13403 h 13403"/>
              <a:gd name="T4" fmla="*/ 18713 w 32870"/>
              <a:gd name="T5" fmla="*/ 13397 h 13403"/>
              <a:gd name="T6" fmla="*/ 32870 w 32870"/>
              <a:gd name="T7" fmla="*/ 10730 h 13403"/>
              <a:gd name="T8" fmla="*/ 32870 w 32870"/>
              <a:gd name="T9" fmla="*/ 0 h 13403"/>
              <a:gd name="T10" fmla="*/ 0 w 32870"/>
              <a:gd name="T11" fmla="*/ 0 h 13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870" h="13403">
                <a:moveTo>
                  <a:pt x="0" y="0"/>
                </a:moveTo>
                <a:lnTo>
                  <a:pt x="0" y="13403"/>
                </a:lnTo>
                <a:cubicBezTo>
                  <a:pt x="9000" y="13399"/>
                  <a:pt x="17833" y="13396"/>
                  <a:pt x="18713" y="13397"/>
                </a:cubicBezTo>
                <a:cubicBezTo>
                  <a:pt x="22399" y="13403"/>
                  <a:pt x="28631" y="13027"/>
                  <a:pt x="32870" y="10730"/>
                </a:cubicBezTo>
                <a:lnTo>
                  <a:pt x="32870" y="0"/>
                </a:lnTo>
                <a:lnTo>
                  <a:pt x="0" y="0"/>
                </a:lnTo>
                <a:close/>
              </a:path>
            </a:pathLst>
          </a:custGeom>
          <a:solidFill>
            <a:srgbClr val="BE5A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1519434"/>
            <a:ext cx="7523132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Väliotsikkosivu </a:t>
            </a:r>
            <a:br>
              <a:rPr lang="fi-FI" dirty="0"/>
            </a:br>
            <a:r>
              <a:rPr lang="fi-FI" dirty="0"/>
              <a:t>esityksen jäsentämiseen 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3 riviä</a:t>
            </a:r>
          </a:p>
        </p:txBody>
      </p:sp>
    </p:spTree>
    <p:extLst>
      <p:ext uri="{BB962C8B-B14F-4D97-AF65-F5344CB8AC3E}">
        <p14:creationId xmlns:p14="http://schemas.microsoft.com/office/powerpoint/2010/main" val="39095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4" preserve="1" userDrawn="1">
  <p:cSld name="Osan ylätunnis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Ryhmä 7">
            <a:extLst>
              <a:ext uri="{FF2B5EF4-FFF2-40B4-BE49-F238E27FC236}">
                <a16:creationId xmlns:a16="http://schemas.microsoft.com/office/drawing/2014/main" id="{699CDD43-C904-4C83-89E3-B4A65DCAA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8632" y="180000"/>
            <a:ext cx="11834341" cy="6488159"/>
            <a:chOff x="178632" y="172167"/>
            <a:chExt cx="11834341" cy="6488159"/>
          </a:xfrm>
        </p:grpSpPr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90CE7767-6758-4913-9796-391DDD99B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632" y="3955066"/>
              <a:ext cx="11834341" cy="2705260"/>
            </a:xfrm>
            <a:custGeom>
              <a:avLst/>
              <a:gdLst>
                <a:gd name="T0" fmla="*/ 0 w 32870"/>
                <a:gd name="T1" fmla="*/ 2226 h 7510"/>
                <a:gd name="T2" fmla="*/ 0 w 32870"/>
                <a:gd name="T3" fmla="*/ 7510 h 7510"/>
                <a:gd name="T4" fmla="*/ 14422 w 32870"/>
                <a:gd name="T5" fmla="*/ 4695 h 7510"/>
                <a:gd name="T6" fmla="*/ 32870 w 32870"/>
                <a:gd name="T7" fmla="*/ 4690 h 7510"/>
                <a:gd name="T8" fmla="*/ 32870 w 32870"/>
                <a:gd name="T9" fmla="*/ 0 h 7510"/>
                <a:gd name="T10" fmla="*/ 13779 w 32870"/>
                <a:gd name="T11" fmla="*/ 16 h 7510"/>
                <a:gd name="T12" fmla="*/ 0 w 32870"/>
                <a:gd name="T13" fmla="*/ 2226 h 7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870" h="7510">
                  <a:moveTo>
                    <a:pt x="0" y="2226"/>
                  </a:moveTo>
                  <a:lnTo>
                    <a:pt x="0" y="7510"/>
                  </a:lnTo>
                  <a:cubicBezTo>
                    <a:pt x="4241" y="5081"/>
                    <a:pt x="10659" y="4690"/>
                    <a:pt x="14422" y="4695"/>
                  </a:cubicBezTo>
                  <a:cubicBezTo>
                    <a:pt x="15294" y="4696"/>
                    <a:pt x="23963" y="4693"/>
                    <a:pt x="32870" y="4690"/>
                  </a:cubicBezTo>
                  <a:lnTo>
                    <a:pt x="32870" y="0"/>
                  </a:lnTo>
                  <a:cubicBezTo>
                    <a:pt x="23927" y="3"/>
                    <a:pt x="15112" y="8"/>
                    <a:pt x="13779" y="16"/>
                  </a:cubicBezTo>
                  <a:cubicBezTo>
                    <a:pt x="7620" y="56"/>
                    <a:pt x="3156" y="876"/>
                    <a:pt x="0" y="2226"/>
                  </a:cubicBezTo>
                  <a:close/>
                </a:path>
              </a:pathLst>
            </a:custGeom>
            <a:solidFill>
              <a:srgbClr val="577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C7A82CFE-FC2A-469E-AAFA-303040F09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632" y="172167"/>
              <a:ext cx="11834341" cy="4632577"/>
            </a:xfrm>
            <a:custGeom>
              <a:avLst/>
              <a:gdLst>
                <a:gd name="T0" fmla="*/ 0 w 32870"/>
                <a:gd name="T1" fmla="*/ 0 h 12864"/>
                <a:gd name="T2" fmla="*/ 0 w 32870"/>
                <a:gd name="T3" fmla="*/ 12864 h 12864"/>
                <a:gd name="T4" fmla="*/ 13779 w 32870"/>
                <a:gd name="T5" fmla="*/ 10654 h 12864"/>
                <a:gd name="T6" fmla="*/ 32870 w 32870"/>
                <a:gd name="T7" fmla="*/ 10638 h 12864"/>
                <a:gd name="T8" fmla="*/ 32870 w 32870"/>
                <a:gd name="T9" fmla="*/ 0 h 12864"/>
                <a:gd name="T10" fmla="*/ 0 w 32870"/>
                <a:gd name="T11" fmla="*/ 0 h 12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70" h="12864">
                  <a:moveTo>
                    <a:pt x="0" y="0"/>
                  </a:moveTo>
                  <a:lnTo>
                    <a:pt x="0" y="12864"/>
                  </a:lnTo>
                  <a:cubicBezTo>
                    <a:pt x="3156" y="11514"/>
                    <a:pt x="7620" y="10694"/>
                    <a:pt x="13779" y="10654"/>
                  </a:cubicBezTo>
                  <a:cubicBezTo>
                    <a:pt x="15112" y="10646"/>
                    <a:pt x="23927" y="10641"/>
                    <a:pt x="32870" y="10638"/>
                  </a:cubicBezTo>
                  <a:lnTo>
                    <a:pt x="328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1519434"/>
            <a:ext cx="7523132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Väliotsikkosivu </a:t>
            </a:r>
            <a:br>
              <a:rPr lang="fi-FI" dirty="0"/>
            </a:br>
            <a:r>
              <a:rPr lang="fi-FI" dirty="0"/>
              <a:t>esityksen jäsentämiseen 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3 riviä</a:t>
            </a:r>
          </a:p>
        </p:txBody>
      </p:sp>
    </p:spTree>
    <p:extLst>
      <p:ext uri="{BB962C8B-B14F-4D97-AF65-F5344CB8AC3E}">
        <p14:creationId xmlns:p14="http://schemas.microsoft.com/office/powerpoint/2010/main" val="210542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5" preserve="1" userDrawn="1">
  <p:cSld name="Osan ylätunnis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Ryhmä 7">
            <a:extLst>
              <a:ext uri="{FF2B5EF4-FFF2-40B4-BE49-F238E27FC236}">
                <a16:creationId xmlns:a16="http://schemas.microsoft.com/office/drawing/2014/main" id="{699CDD43-C904-4C83-89E3-B4A65DCAA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8632" y="180000"/>
            <a:ext cx="11834341" cy="6488159"/>
            <a:chOff x="178632" y="172167"/>
            <a:chExt cx="11834341" cy="6488159"/>
          </a:xfrm>
        </p:grpSpPr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90CE7767-6758-4913-9796-391DDD99B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632" y="3955066"/>
              <a:ext cx="11834341" cy="2705260"/>
            </a:xfrm>
            <a:custGeom>
              <a:avLst/>
              <a:gdLst>
                <a:gd name="T0" fmla="*/ 0 w 32870"/>
                <a:gd name="T1" fmla="*/ 2226 h 7510"/>
                <a:gd name="T2" fmla="*/ 0 w 32870"/>
                <a:gd name="T3" fmla="*/ 7510 h 7510"/>
                <a:gd name="T4" fmla="*/ 14422 w 32870"/>
                <a:gd name="T5" fmla="*/ 4695 h 7510"/>
                <a:gd name="T6" fmla="*/ 32870 w 32870"/>
                <a:gd name="T7" fmla="*/ 4690 h 7510"/>
                <a:gd name="T8" fmla="*/ 32870 w 32870"/>
                <a:gd name="T9" fmla="*/ 0 h 7510"/>
                <a:gd name="T10" fmla="*/ 13779 w 32870"/>
                <a:gd name="T11" fmla="*/ 16 h 7510"/>
                <a:gd name="T12" fmla="*/ 0 w 32870"/>
                <a:gd name="T13" fmla="*/ 2226 h 7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870" h="7510">
                  <a:moveTo>
                    <a:pt x="0" y="2226"/>
                  </a:moveTo>
                  <a:lnTo>
                    <a:pt x="0" y="7510"/>
                  </a:lnTo>
                  <a:cubicBezTo>
                    <a:pt x="4241" y="5081"/>
                    <a:pt x="10659" y="4690"/>
                    <a:pt x="14422" y="4695"/>
                  </a:cubicBezTo>
                  <a:cubicBezTo>
                    <a:pt x="15294" y="4696"/>
                    <a:pt x="23963" y="4693"/>
                    <a:pt x="32870" y="4690"/>
                  </a:cubicBezTo>
                  <a:lnTo>
                    <a:pt x="32870" y="0"/>
                  </a:lnTo>
                  <a:cubicBezTo>
                    <a:pt x="23927" y="3"/>
                    <a:pt x="15112" y="8"/>
                    <a:pt x="13779" y="16"/>
                  </a:cubicBezTo>
                  <a:cubicBezTo>
                    <a:pt x="7620" y="56"/>
                    <a:pt x="3156" y="876"/>
                    <a:pt x="0" y="2226"/>
                  </a:cubicBezTo>
                  <a:close/>
                </a:path>
              </a:pathLst>
            </a:custGeom>
            <a:solidFill>
              <a:srgbClr val="B6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C7A82CFE-FC2A-469E-AAFA-303040F09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632" y="172167"/>
              <a:ext cx="11834341" cy="4632577"/>
            </a:xfrm>
            <a:custGeom>
              <a:avLst/>
              <a:gdLst>
                <a:gd name="T0" fmla="*/ 0 w 32870"/>
                <a:gd name="T1" fmla="*/ 0 h 12864"/>
                <a:gd name="T2" fmla="*/ 0 w 32870"/>
                <a:gd name="T3" fmla="*/ 12864 h 12864"/>
                <a:gd name="T4" fmla="*/ 13779 w 32870"/>
                <a:gd name="T5" fmla="*/ 10654 h 12864"/>
                <a:gd name="T6" fmla="*/ 32870 w 32870"/>
                <a:gd name="T7" fmla="*/ 10638 h 12864"/>
                <a:gd name="T8" fmla="*/ 32870 w 32870"/>
                <a:gd name="T9" fmla="*/ 0 h 12864"/>
                <a:gd name="T10" fmla="*/ 0 w 32870"/>
                <a:gd name="T11" fmla="*/ 0 h 12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70" h="12864">
                  <a:moveTo>
                    <a:pt x="0" y="0"/>
                  </a:moveTo>
                  <a:lnTo>
                    <a:pt x="0" y="12864"/>
                  </a:lnTo>
                  <a:cubicBezTo>
                    <a:pt x="3156" y="11514"/>
                    <a:pt x="7620" y="10694"/>
                    <a:pt x="13779" y="10654"/>
                  </a:cubicBezTo>
                  <a:cubicBezTo>
                    <a:pt x="15112" y="10646"/>
                    <a:pt x="23927" y="10641"/>
                    <a:pt x="32870" y="10638"/>
                  </a:cubicBezTo>
                  <a:lnTo>
                    <a:pt x="328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81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1519434"/>
            <a:ext cx="7523132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Väliotsikkosivu </a:t>
            </a:r>
            <a:br>
              <a:rPr lang="fi-FI" dirty="0"/>
            </a:br>
            <a:r>
              <a:rPr lang="fi-FI" dirty="0"/>
              <a:t>esityksen jäsentämiseen 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3 riviä</a:t>
            </a:r>
          </a:p>
        </p:txBody>
      </p:sp>
    </p:spTree>
    <p:extLst>
      <p:ext uri="{BB962C8B-B14F-4D97-AF65-F5344CB8AC3E}">
        <p14:creationId xmlns:p14="http://schemas.microsoft.com/office/powerpoint/2010/main" val="2807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6" preserve="1" userDrawn="1">
  <p:cSld name="Osan ylätunnis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>
            <a:extLst>
              <a:ext uri="{FF2B5EF4-FFF2-40B4-BE49-F238E27FC236}">
                <a16:creationId xmlns:a16="http://schemas.microsoft.com/office/drawing/2014/main" id="{90CE7767-6758-4913-9796-391DDD99B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3962899"/>
            <a:ext cx="11834341" cy="2705260"/>
          </a:xfrm>
          <a:custGeom>
            <a:avLst/>
            <a:gdLst>
              <a:gd name="T0" fmla="*/ 0 w 32870"/>
              <a:gd name="T1" fmla="*/ 2226 h 7510"/>
              <a:gd name="T2" fmla="*/ 0 w 32870"/>
              <a:gd name="T3" fmla="*/ 7510 h 7510"/>
              <a:gd name="T4" fmla="*/ 14422 w 32870"/>
              <a:gd name="T5" fmla="*/ 4695 h 7510"/>
              <a:gd name="T6" fmla="*/ 32870 w 32870"/>
              <a:gd name="T7" fmla="*/ 4690 h 7510"/>
              <a:gd name="T8" fmla="*/ 32870 w 32870"/>
              <a:gd name="T9" fmla="*/ 0 h 7510"/>
              <a:gd name="T10" fmla="*/ 13779 w 32870"/>
              <a:gd name="T11" fmla="*/ 16 h 7510"/>
              <a:gd name="T12" fmla="*/ 0 w 32870"/>
              <a:gd name="T13" fmla="*/ 2226 h 7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70" h="7510">
                <a:moveTo>
                  <a:pt x="0" y="2226"/>
                </a:moveTo>
                <a:lnTo>
                  <a:pt x="0" y="7510"/>
                </a:lnTo>
                <a:cubicBezTo>
                  <a:pt x="4241" y="5081"/>
                  <a:pt x="10659" y="4690"/>
                  <a:pt x="14422" y="4695"/>
                </a:cubicBezTo>
                <a:cubicBezTo>
                  <a:pt x="15294" y="4696"/>
                  <a:pt x="23963" y="4693"/>
                  <a:pt x="32870" y="4690"/>
                </a:cubicBezTo>
                <a:lnTo>
                  <a:pt x="32870" y="0"/>
                </a:lnTo>
                <a:cubicBezTo>
                  <a:pt x="23927" y="3"/>
                  <a:pt x="15112" y="8"/>
                  <a:pt x="13779" y="16"/>
                </a:cubicBezTo>
                <a:cubicBezTo>
                  <a:pt x="7620" y="56"/>
                  <a:pt x="3156" y="876"/>
                  <a:pt x="0" y="2226"/>
                </a:cubicBezTo>
                <a:close/>
              </a:path>
            </a:pathLst>
          </a:custGeom>
          <a:solidFill>
            <a:srgbClr val="D964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C7A82CFE-FC2A-469E-AAFA-303040F09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11834341" cy="4632577"/>
          </a:xfrm>
          <a:custGeom>
            <a:avLst/>
            <a:gdLst>
              <a:gd name="T0" fmla="*/ 0 w 32870"/>
              <a:gd name="T1" fmla="*/ 0 h 12864"/>
              <a:gd name="T2" fmla="*/ 0 w 32870"/>
              <a:gd name="T3" fmla="*/ 12864 h 12864"/>
              <a:gd name="T4" fmla="*/ 13779 w 32870"/>
              <a:gd name="T5" fmla="*/ 10654 h 12864"/>
              <a:gd name="T6" fmla="*/ 32870 w 32870"/>
              <a:gd name="T7" fmla="*/ 10638 h 12864"/>
              <a:gd name="T8" fmla="*/ 32870 w 32870"/>
              <a:gd name="T9" fmla="*/ 0 h 12864"/>
              <a:gd name="T10" fmla="*/ 0 w 32870"/>
              <a:gd name="T11" fmla="*/ 0 h 1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870" h="12864">
                <a:moveTo>
                  <a:pt x="0" y="0"/>
                </a:moveTo>
                <a:lnTo>
                  <a:pt x="0" y="12864"/>
                </a:lnTo>
                <a:cubicBezTo>
                  <a:pt x="3156" y="11514"/>
                  <a:pt x="7620" y="10694"/>
                  <a:pt x="13779" y="10654"/>
                </a:cubicBezTo>
                <a:cubicBezTo>
                  <a:pt x="15112" y="10646"/>
                  <a:pt x="23927" y="10641"/>
                  <a:pt x="32870" y="10638"/>
                </a:cubicBezTo>
                <a:lnTo>
                  <a:pt x="32870" y="0"/>
                </a:lnTo>
                <a:lnTo>
                  <a:pt x="0" y="0"/>
                </a:lnTo>
                <a:close/>
              </a:path>
            </a:pathLst>
          </a:custGeom>
          <a:solidFill>
            <a:srgbClr val="BE5A0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1519434"/>
            <a:ext cx="7523132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Väliotsikkosivu </a:t>
            </a:r>
            <a:br>
              <a:rPr lang="fi-FI" dirty="0"/>
            </a:br>
            <a:r>
              <a:rPr lang="fi-FI" dirty="0"/>
              <a:t>esityksen jäsentämiseen </a:t>
            </a:r>
            <a:br>
              <a:rPr lang="fi-FI" dirty="0"/>
            </a:br>
            <a:r>
              <a:rPr lang="fi-FI" dirty="0" err="1"/>
              <a:t>max</a:t>
            </a:r>
            <a:r>
              <a:rPr lang="fi-FI" dirty="0"/>
              <a:t>. 3 riviä</a:t>
            </a:r>
          </a:p>
        </p:txBody>
      </p:sp>
    </p:spTree>
    <p:extLst>
      <p:ext uri="{BB962C8B-B14F-4D97-AF65-F5344CB8AC3E}">
        <p14:creationId xmlns:p14="http://schemas.microsoft.com/office/powerpoint/2010/main" val="228629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kuva" preserve="1" userDrawn="1">
  <p:cSld name="Osan ylätunniste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9">
            <a:extLst>
              <a:ext uri="{FF2B5EF4-FFF2-40B4-BE49-F238E27FC236}">
                <a16:creationId xmlns:a16="http://schemas.microsoft.com/office/drawing/2014/main" id="{14FF7E8B-4CDF-4CAC-83E6-4DFDE038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180000"/>
            <a:ext cx="9144000" cy="6498000"/>
          </a:xfrm>
          <a:custGeom>
            <a:avLst/>
            <a:gdLst>
              <a:gd name="connsiteX0" fmla="*/ 0 w 9144000"/>
              <a:gd name="connsiteY0" fmla="*/ 0 h 6513234"/>
              <a:gd name="connsiteX1" fmla="*/ 9144000 w 9144000"/>
              <a:gd name="connsiteY1" fmla="*/ 0 h 6513234"/>
              <a:gd name="connsiteX2" fmla="*/ 9144000 w 9144000"/>
              <a:gd name="connsiteY2" fmla="*/ 6513234 h 6513234"/>
              <a:gd name="connsiteX3" fmla="*/ 0 w 9144000"/>
              <a:gd name="connsiteY3" fmla="*/ 6513234 h 6513234"/>
              <a:gd name="connsiteX4" fmla="*/ 0 w 9144000"/>
              <a:gd name="connsiteY4" fmla="*/ 0 h 6513234"/>
              <a:gd name="connsiteX0" fmla="*/ 0 w 9144000"/>
              <a:gd name="connsiteY0" fmla="*/ 0 h 6514355"/>
              <a:gd name="connsiteX1" fmla="*/ 9144000 w 9144000"/>
              <a:gd name="connsiteY1" fmla="*/ 0 h 6514355"/>
              <a:gd name="connsiteX2" fmla="*/ 9144000 w 9144000"/>
              <a:gd name="connsiteY2" fmla="*/ 6513234 h 6514355"/>
              <a:gd name="connsiteX3" fmla="*/ 7431035 w 9144000"/>
              <a:gd name="connsiteY3" fmla="*/ 6514355 h 6514355"/>
              <a:gd name="connsiteX4" fmla="*/ 0 w 9144000"/>
              <a:gd name="connsiteY4" fmla="*/ 6513234 h 6514355"/>
              <a:gd name="connsiteX5" fmla="*/ 0 w 9144000"/>
              <a:gd name="connsiteY5" fmla="*/ 0 h 6514355"/>
              <a:gd name="connsiteX0" fmla="*/ 0 w 9144000"/>
              <a:gd name="connsiteY0" fmla="*/ 0 h 6514355"/>
              <a:gd name="connsiteX1" fmla="*/ 9144000 w 9144000"/>
              <a:gd name="connsiteY1" fmla="*/ 0 h 6514355"/>
              <a:gd name="connsiteX2" fmla="*/ 7431035 w 9144000"/>
              <a:gd name="connsiteY2" fmla="*/ 6514355 h 6514355"/>
              <a:gd name="connsiteX3" fmla="*/ 0 w 9144000"/>
              <a:gd name="connsiteY3" fmla="*/ 6513234 h 6514355"/>
              <a:gd name="connsiteX4" fmla="*/ 0 w 9144000"/>
              <a:gd name="connsiteY4" fmla="*/ 0 h 651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14355">
                <a:moveTo>
                  <a:pt x="0" y="0"/>
                </a:moveTo>
                <a:lnTo>
                  <a:pt x="9144000" y="0"/>
                </a:lnTo>
                <a:lnTo>
                  <a:pt x="7431035" y="6514355"/>
                </a:lnTo>
                <a:lnTo>
                  <a:pt x="0" y="6513234"/>
                </a:lnTo>
                <a:lnTo>
                  <a:pt x="0" y="0"/>
                </a:lnTo>
                <a:close/>
              </a:path>
            </a:pathLst>
          </a:custGeom>
          <a:solidFill>
            <a:srgbClr val="0038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2451851"/>
            <a:ext cx="6450106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Kuvallinen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väliotsikkosivu</a:t>
            </a:r>
            <a:r>
              <a:rPr lang="en-GB" dirty="0"/>
              <a:t> </a:t>
            </a:r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jäsentämiseen</a:t>
            </a:r>
            <a:endParaRPr lang="fi-FI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A1F3F41D-5BA7-4AD3-81B0-B935DD9EF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601865" y="180000"/>
            <a:ext cx="4410734" cy="6498000"/>
          </a:xfrm>
          <a:custGeom>
            <a:avLst/>
            <a:gdLst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0 w 4408944"/>
              <a:gd name="connsiteY3" fmla="*/ 6488358 h 6488358"/>
              <a:gd name="connsiteX4" fmla="*/ 0 w 4408944"/>
              <a:gd name="connsiteY4" fmla="*/ 0 h 6488358"/>
              <a:gd name="connsiteX0" fmla="*/ 0 w 4408944"/>
              <a:gd name="connsiteY0" fmla="*/ 2612 h 6490970"/>
              <a:gd name="connsiteX1" fmla="*/ 1703017 w 4408944"/>
              <a:gd name="connsiteY1" fmla="*/ 0 h 6490970"/>
              <a:gd name="connsiteX2" fmla="*/ 4408944 w 4408944"/>
              <a:gd name="connsiteY2" fmla="*/ 2612 h 6490970"/>
              <a:gd name="connsiteX3" fmla="*/ 4408944 w 4408944"/>
              <a:gd name="connsiteY3" fmla="*/ 6490970 h 6490970"/>
              <a:gd name="connsiteX4" fmla="*/ 0 w 4408944"/>
              <a:gd name="connsiteY4" fmla="*/ 6490970 h 6490970"/>
              <a:gd name="connsiteX5" fmla="*/ 0 w 4408944"/>
              <a:gd name="connsiteY5" fmla="*/ 2612 h 6490970"/>
              <a:gd name="connsiteX0" fmla="*/ 399196 w 4808140"/>
              <a:gd name="connsiteY0" fmla="*/ 481490 h 6969848"/>
              <a:gd name="connsiteX1" fmla="*/ 2102213 w 4808140"/>
              <a:gd name="connsiteY1" fmla="*/ 478878 h 6969848"/>
              <a:gd name="connsiteX2" fmla="*/ 4808140 w 4808140"/>
              <a:gd name="connsiteY2" fmla="*/ 481490 h 6969848"/>
              <a:gd name="connsiteX3" fmla="*/ 4808140 w 4808140"/>
              <a:gd name="connsiteY3" fmla="*/ 6969848 h 6969848"/>
              <a:gd name="connsiteX4" fmla="*/ 399196 w 4808140"/>
              <a:gd name="connsiteY4" fmla="*/ 6969848 h 6969848"/>
              <a:gd name="connsiteX5" fmla="*/ 399196 w 4808140"/>
              <a:gd name="connsiteY5" fmla="*/ 481490 h 6969848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420890 w 4410734"/>
              <a:gd name="connsiteY0" fmla="*/ 2450537 h 6490970"/>
              <a:gd name="connsiteX1" fmla="*/ 1704807 w 4410734"/>
              <a:gd name="connsiteY1" fmla="*/ 0 h 6490970"/>
              <a:gd name="connsiteX2" fmla="*/ 4410734 w 4410734"/>
              <a:gd name="connsiteY2" fmla="*/ 2612 h 6490970"/>
              <a:gd name="connsiteX3" fmla="*/ 4410734 w 4410734"/>
              <a:gd name="connsiteY3" fmla="*/ 6490970 h 6490970"/>
              <a:gd name="connsiteX4" fmla="*/ 1790 w 4410734"/>
              <a:gd name="connsiteY4" fmla="*/ 6490970 h 6490970"/>
              <a:gd name="connsiteX5" fmla="*/ 420890 w 4410734"/>
              <a:gd name="connsiteY5" fmla="*/ 2450537 h 64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0734" h="6490970">
                <a:moveTo>
                  <a:pt x="420890" y="2450537"/>
                </a:moveTo>
                <a:cubicBezTo>
                  <a:pt x="704726" y="1368709"/>
                  <a:pt x="1192233" y="476250"/>
                  <a:pt x="1704807" y="0"/>
                </a:cubicBezTo>
                <a:lnTo>
                  <a:pt x="4410734" y="2612"/>
                </a:lnTo>
                <a:lnTo>
                  <a:pt x="4410734" y="6490970"/>
                </a:lnTo>
                <a:lnTo>
                  <a:pt x="1790" y="6490970"/>
                </a:lnTo>
                <a:cubicBezTo>
                  <a:pt x="-18659" y="5206377"/>
                  <a:pt x="137054" y="3532365"/>
                  <a:pt x="420890" y="24505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7395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kuva 2" preserve="1" userDrawn="1">
  <p:cSld name="Osan ylätunniste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9">
            <a:extLst>
              <a:ext uri="{FF2B5EF4-FFF2-40B4-BE49-F238E27FC236}">
                <a16:creationId xmlns:a16="http://schemas.microsoft.com/office/drawing/2014/main" id="{86227721-48B2-43B3-8526-34B0C73A1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180000"/>
            <a:ext cx="9144000" cy="6498000"/>
          </a:xfrm>
          <a:custGeom>
            <a:avLst/>
            <a:gdLst>
              <a:gd name="connsiteX0" fmla="*/ 0 w 9144000"/>
              <a:gd name="connsiteY0" fmla="*/ 0 h 6513234"/>
              <a:gd name="connsiteX1" fmla="*/ 9144000 w 9144000"/>
              <a:gd name="connsiteY1" fmla="*/ 0 h 6513234"/>
              <a:gd name="connsiteX2" fmla="*/ 9144000 w 9144000"/>
              <a:gd name="connsiteY2" fmla="*/ 6513234 h 6513234"/>
              <a:gd name="connsiteX3" fmla="*/ 0 w 9144000"/>
              <a:gd name="connsiteY3" fmla="*/ 6513234 h 6513234"/>
              <a:gd name="connsiteX4" fmla="*/ 0 w 9144000"/>
              <a:gd name="connsiteY4" fmla="*/ 0 h 6513234"/>
              <a:gd name="connsiteX0" fmla="*/ 0 w 9144000"/>
              <a:gd name="connsiteY0" fmla="*/ 0 h 6514355"/>
              <a:gd name="connsiteX1" fmla="*/ 9144000 w 9144000"/>
              <a:gd name="connsiteY1" fmla="*/ 0 h 6514355"/>
              <a:gd name="connsiteX2" fmla="*/ 9144000 w 9144000"/>
              <a:gd name="connsiteY2" fmla="*/ 6513234 h 6514355"/>
              <a:gd name="connsiteX3" fmla="*/ 7431035 w 9144000"/>
              <a:gd name="connsiteY3" fmla="*/ 6514355 h 6514355"/>
              <a:gd name="connsiteX4" fmla="*/ 0 w 9144000"/>
              <a:gd name="connsiteY4" fmla="*/ 6513234 h 6514355"/>
              <a:gd name="connsiteX5" fmla="*/ 0 w 9144000"/>
              <a:gd name="connsiteY5" fmla="*/ 0 h 6514355"/>
              <a:gd name="connsiteX0" fmla="*/ 0 w 9144000"/>
              <a:gd name="connsiteY0" fmla="*/ 0 h 6514355"/>
              <a:gd name="connsiteX1" fmla="*/ 9144000 w 9144000"/>
              <a:gd name="connsiteY1" fmla="*/ 0 h 6514355"/>
              <a:gd name="connsiteX2" fmla="*/ 7431035 w 9144000"/>
              <a:gd name="connsiteY2" fmla="*/ 6514355 h 6514355"/>
              <a:gd name="connsiteX3" fmla="*/ 0 w 9144000"/>
              <a:gd name="connsiteY3" fmla="*/ 6513234 h 6514355"/>
              <a:gd name="connsiteX4" fmla="*/ 0 w 9144000"/>
              <a:gd name="connsiteY4" fmla="*/ 0 h 651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14355">
                <a:moveTo>
                  <a:pt x="0" y="0"/>
                </a:moveTo>
                <a:lnTo>
                  <a:pt x="9144000" y="0"/>
                </a:lnTo>
                <a:lnTo>
                  <a:pt x="7431035" y="6514355"/>
                </a:lnTo>
                <a:lnTo>
                  <a:pt x="0" y="6513234"/>
                </a:lnTo>
                <a:lnTo>
                  <a:pt x="0" y="0"/>
                </a:lnTo>
                <a:close/>
              </a:path>
            </a:pathLst>
          </a:custGeom>
          <a:solidFill>
            <a:srgbClr val="5A81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2451851"/>
            <a:ext cx="6450106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Kuvallinen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väliotsikkosivu</a:t>
            </a:r>
            <a:r>
              <a:rPr lang="en-GB" dirty="0"/>
              <a:t> </a:t>
            </a:r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jäsentämiseen</a:t>
            </a:r>
            <a:endParaRPr lang="fi-FI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A1F3F41D-5BA7-4AD3-81B0-B935DD9EF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603200" y="180000"/>
            <a:ext cx="4410734" cy="6498000"/>
          </a:xfrm>
          <a:custGeom>
            <a:avLst/>
            <a:gdLst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0 w 4408944"/>
              <a:gd name="connsiteY3" fmla="*/ 6488358 h 6488358"/>
              <a:gd name="connsiteX4" fmla="*/ 0 w 4408944"/>
              <a:gd name="connsiteY4" fmla="*/ 0 h 6488358"/>
              <a:gd name="connsiteX0" fmla="*/ 0 w 4408944"/>
              <a:gd name="connsiteY0" fmla="*/ 2612 h 6490970"/>
              <a:gd name="connsiteX1" fmla="*/ 1703017 w 4408944"/>
              <a:gd name="connsiteY1" fmla="*/ 0 h 6490970"/>
              <a:gd name="connsiteX2" fmla="*/ 4408944 w 4408944"/>
              <a:gd name="connsiteY2" fmla="*/ 2612 h 6490970"/>
              <a:gd name="connsiteX3" fmla="*/ 4408944 w 4408944"/>
              <a:gd name="connsiteY3" fmla="*/ 6490970 h 6490970"/>
              <a:gd name="connsiteX4" fmla="*/ 0 w 4408944"/>
              <a:gd name="connsiteY4" fmla="*/ 6490970 h 6490970"/>
              <a:gd name="connsiteX5" fmla="*/ 0 w 4408944"/>
              <a:gd name="connsiteY5" fmla="*/ 2612 h 6490970"/>
              <a:gd name="connsiteX0" fmla="*/ 399196 w 4808140"/>
              <a:gd name="connsiteY0" fmla="*/ 481490 h 6969848"/>
              <a:gd name="connsiteX1" fmla="*/ 2102213 w 4808140"/>
              <a:gd name="connsiteY1" fmla="*/ 478878 h 6969848"/>
              <a:gd name="connsiteX2" fmla="*/ 4808140 w 4808140"/>
              <a:gd name="connsiteY2" fmla="*/ 481490 h 6969848"/>
              <a:gd name="connsiteX3" fmla="*/ 4808140 w 4808140"/>
              <a:gd name="connsiteY3" fmla="*/ 6969848 h 6969848"/>
              <a:gd name="connsiteX4" fmla="*/ 399196 w 4808140"/>
              <a:gd name="connsiteY4" fmla="*/ 6969848 h 6969848"/>
              <a:gd name="connsiteX5" fmla="*/ 399196 w 4808140"/>
              <a:gd name="connsiteY5" fmla="*/ 481490 h 6969848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420890 w 4410734"/>
              <a:gd name="connsiteY0" fmla="*/ 2450537 h 6490970"/>
              <a:gd name="connsiteX1" fmla="*/ 1704807 w 4410734"/>
              <a:gd name="connsiteY1" fmla="*/ 0 h 6490970"/>
              <a:gd name="connsiteX2" fmla="*/ 4410734 w 4410734"/>
              <a:gd name="connsiteY2" fmla="*/ 2612 h 6490970"/>
              <a:gd name="connsiteX3" fmla="*/ 4410734 w 4410734"/>
              <a:gd name="connsiteY3" fmla="*/ 6490970 h 6490970"/>
              <a:gd name="connsiteX4" fmla="*/ 1790 w 4410734"/>
              <a:gd name="connsiteY4" fmla="*/ 6490970 h 6490970"/>
              <a:gd name="connsiteX5" fmla="*/ 420890 w 4410734"/>
              <a:gd name="connsiteY5" fmla="*/ 2450537 h 64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0734" h="6490970">
                <a:moveTo>
                  <a:pt x="420890" y="2450537"/>
                </a:moveTo>
                <a:cubicBezTo>
                  <a:pt x="704726" y="1368709"/>
                  <a:pt x="1192233" y="476250"/>
                  <a:pt x="1704807" y="0"/>
                </a:cubicBezTo>
                <a:lnTo>
                  <a:pt x="4410734" y="2612"/>
                </a:lnTo>
                <a:lnTo>
                  <a:pt x="4410734" y="6490970"/>
                </a:lnTo>
                <a:lnTo>
                  <a:pt x="1790" y="6490970"/>
                </a:lnTo>
                <a:cubicBezTo>
                  <a:pt x="-18659" y="5206377"/>
                  <a:pt x="137054" y="3532365"/>
                  <a:pt x="420890" y="24505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2164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EDD9E35-015D-30E5-0C5F-7E5C7B688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ts val="4000"/>
              </a:lnSpc>
              <a:defRPr sz="3800" b="1" baseline="0">
                <a:ln>
                  <a:noFill/>
                </a:ln>
                <a:solidFill>
                  <a:schemeClr val="tx2"/>
                </a:solidFill>
                <a:latin typeface="calibri" charset="0"/>
                <a:ea typeface="Trebuchet MS" charset="0"/>
                <a:cs typeface="Trebuchet MS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098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600" baseline="0">
                <a:latin typeface="calibri" charset="0"/>
                <a:ea typeface="Georgia" charset="0"/>
                <a:cs typeface="Georgia" charset="0"/>
              </a:defRPr>
            </a:lvl1pPr>
            <a:lvl2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2pPr>
            <a:lvl3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3pPr>
            <a:lvl4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4pPr>
            <a:lvl5pPr>
              <a:buClr>
                <a:schemeClr val="accent1"/>
              </a:buClr>
              <a:defRPr baseline="0">
                <a:latin typeface="calibri" charset="0"/>
                <a:ea typeface="Georgia" charset="0"/>
                <a:cs typeface="Georgia" charset="0"/>
              </a:defRPr>
            </a:lvl5pPr>
          </a:lstStyle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C9873F-87C8-271D-B17A-1230E9DED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EA08C37-32C9-477A-860C-9C2963332833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2271F3D4-739E-007B-4DDC-8981492E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754460-7E86-96F0-DDF7-DBD2DD8E17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98438"/>
            <a:ext cx="1138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099620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kuva 3" preserve="1" userDrawn="1">
  <p:cSld name="Osan ylätunniste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9">
            <a:extLst>
              <a:ext uri="{FF2B5EF4-FFF2-40B4-BE49-F238E27FC236}">
                <a16:creationId xmlns:a16="http://schemas.microsoft.com/office/drawing/2014/main" id="{F4B276F3-D064-4656-A9E4-A4F6D1ABB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180000"/>
            <a:ext cx="9144000" cy="6498000"/>
          </a:xfrm>
          <a:custGeom>
            <a:avLst/>
            <a:gdLst>
              <a:gd name="connsiteX0" fmla="*/ 0 w 9144000"/>
              <a:gd name="connsiteY0" fmla="*/ 0 h 6513234"/>
              <a:gd name="connsiteX1" fmla="*/ 9144000 w 9144000"/>
              <a:gd name="connsiteY1" fmla="*/ 0 h 6513234"/>
              <a:gd name="connsiteX2" fmla="*/ 9144000 w 9144000"/>
              <a:gd name="connsiteY2" fmla="*/ 6513234 h 6513234"/>
              <a:gd name="connsiteX3" fmla="*/ 0 w 9144000"/>
              <a:gd name="connsiteY3" fmla="*/ 6513234 h 6513234"/>
              <a:gd name="connsiteX4" fmla="*/ 0 w 9144000"/>
              <a:gd name="connsiteY4" fmla="*/ 0 h 6513234"/>
              <a:gd name="connsiteX0" fmla="*/ 0 w 9144000"/>
              <a:gd name="connsiteY0" fmla="*/ 0 h 6514355"/>
              <a:gd name="connsiteX1" fmla="*/ 9144000 w 9144000"/>
              <a:gd name="connsiteY1" fmla="*/ 0 h 6514355"/>
              <a:gd name="connsiteX2" fmla="*/ 9144000 w 9144000"/>
              <a:gd name="connsiteY2" fmla="*/ 6513234 h 6514355"/>
              <a:gd name="connsiteX3" fmla="*/ 7431035 w 9144000"/>
              <a:gd name="connsiteY3" fmla="*/ 6514355 h 6514355"/>
              <a:gd name="connsiteX4" fmla="*/ 0 w 9144000"/>
              <a:gd name="connsiteY4" fmla="*/ 6513234 h 6514355"/>
              <a:gd name="connsiteX5" fmla="*/ 0 w 9144000"/>
              <a:gd name="connsiteY5" fmla="*/ 0 h 6514355"/>
              <a:gd name="connsiteX0" fmla="*/ 0 w 9144000"/>
              <a:gd name="connsiteY0" fmla="*/ 0 h 6514355"/>
              <a:gd name="connsiteX1" fmla="*/ 9144000 w 9144000"/>
              <a:gd name="connsiteY1" fmla="*/ 0 h 6514355"/>
              <a:gd name="connsiteX2" fmla="*/ 7431035 w 9144000"/>
              <a:gd name="connsiteY2" fmla="*/ 6514355 h 6514355"/>
              <a:gd name="connsiteX3" fmla="*/ 0 w 9144000"/>
              <a:gd name="connsiteY3" fmla="*/ 6513234 h 6514355"/>
              <a:gd name="connsiteX4" fmla="*/ 0 w 9144000"/>
              <a:gd name="connsiteY4" fmla="*/ 0 h 651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514355">
                <a:moveTo>
                  <a:pt x="0" y="0"/>
                </a:moveTo>
                <a:lnTo>
                  <a:pt x="9144000" y="0"/>
                </a:lnTo>
                <a:lnTo>
                  <a:pt x="7431035" y="6514355"/>
                </a:lnTo>
                <a:lnTo>
                  <a:pt x="0" y="6513234"/>
                </a:lnTo>
                <a:lnTo>
                  <a:pt x="0" y="0"/>
                </a:lnTo>
                <a:close/>
              </a:path>
            </a:pathLst>
          </a:custGeom>
          <a:solidFill>
            <a:srgbClr val="D96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318" y="2451851"/>
            <a:ext cx="6450106" cy="1980640"/>
          </a:xfrm>
        </p:spPr>
        <p:txBody>
          <a:bodyPr anchor="ctr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Kuvallinen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väliotsikkosivu</a:t>
            </a:r>
            <a:r>
              <a:rPr lang="en-GB" dirty="0"/>
              <a:t> </a:t>
            </a:r>
            <a:r>
              <a:rPr lang="en-GB" dirty="0" err="1"/>
              <a:t>esityksen</a:t>
            </a:r>
            <a:r>
              <a:rPr lang="en-GB" dirty="0"/>
              <a:t> </a:t>
            </a:r>
            <a:r>
              <a:rPr lang="en-GB" dirty="0" err="1"/>
              <a:t>jäsentämiseen</a:t>
            </a:r>
            <a:endParaRPr lang="fi-FI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A1F3F41D-5BA7-4AD3-81B0-B935DD9EF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603200" y="180000"/>
            <a:ext cx="4410734" cy="6498000"/>
          </a:xfrm>
          <a:custGeom>
            <a:avLst/>
            <a:gdLst>
              <a:gd name="connsiteX0" fmla="*/ 0 w 4408944"/>
              <a:gd name="connsiteY0" fmla="*/ 0 h 6488358"/>
              <a:gd name="connsiteX1" fmla="*/ 4408944 w 4408944"/>
              <a:gd name="connsiteY1" fmla="*/ 0 h 6488358"/>
              <a:gd name="connsiteX2" fmla="*/ 4408944 w 4408944"/>
              <a:gd name="connsiteY2" fmla="*/ 6488358 h 6488358"/>
              <a:gd name="connsiteX3" fmla="*/ 0 w 4408944"/>
              <a:gd name="connsiteY3" fmla="*/ 6488358 h 6488358"/>
              <a:gd name="connsiteX4" fmla="*/ 0 w 4408944"/>
              <a:gd name="connsiteY4" fmla="*/ 0 h 6488358"/>
              <a:gd name="connsiteX0" fmla="*/ 0 w 4408944"/>
              <a:gd name="connsiteY0" fmla="*/ 2612 h 6490970"/>
              <a:gd name="connsiteX1" fmla="*/ 1703017 w 4408944"/>
              <a:gd name="connsiteY1" fmla="*/ 0 h 6490970"/>
              <a:gd name="connsiteX2" fmla="*/ 4408944 w 4408944"/>
              <a:gd name="connsiteY2" fmla="*/ 2612 h 6490970"/>
              <a:gd name="connsiteX3" fmla="*/ 4408944 w 4408944"/>
              <a:gd name="connsiteY3" fmla="*/ 6490970 h 6490970"/>
              <a:gd name="connsiteX4" fmla="*/ 0 w 4408944"/>
              <a:gd name="connsiteY4" fmla="*/ 6490970 h 6490970"/>
              <a:gd name="connsiteX5" fmla="*/ 0 w 4408944"/>
              <a:gd name="connsiteY5" fmla="*/ 2612 h 6490970"/>
              <a:gd name="connsiteX0" fmla="*/ 399196 w 4808140"/>
              <a:gd name="connsiteY0" fmla="*/ 481490 h 6969848"/>
              <a:gd name="connsiteX1" fmla="*/ 2102213 w 4808140"/>
              <a:gd name="connsiteY1" fmla="*/ 478878 h 6969848"/>
              <a:gd name="connsiteX2" fmla="*/ 4808140 w 4808140"/>
              <a:gd name="connsiteY2" fmla="*/ 481490 h 6969848"/>
              <a:gd name="connsiteX3" fmla="*/ 4808140 w 4808140"/>
              <a:gd name="connsiteY3" fmla="*/ 6969848 h 6969848"/>
              <a:gd name="connsiteX4" fmla="*/ 399196 w 4808140"/>
              <a:gd name="connsiteY4" fmla="*/ 6969848 h 6969848"/>
              <a:gd name="connsiteX5" fmla="*/ 399196 w 4808140"/>
              <a:gd name="connsiteY5" fmla="*/ 481490 h 6969848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707025 w 4696869"/>
              <a:gd name="connsiteY0" fmla="*/ 2450537 h 6490970"/>
              <a:gd name="connsiteX1" fmla="*/ 1990942 w 4696869"/>
              <a:gd name="connsiteY1" fmla="*/ 0 h 6490970"/>
              <a:gd name="connsiteX2" fmla="*/ 4696869 w 4696869"/>
              <a:gd name="connsiteY2" fmla="*/ 2612 h 6490970"/>
              <a:gd name="connsiteX3" fmla="*/ 4696869 w 4696869"/>
              <a:gd name="connsiteY3" fmla="*/ 6490970 h 6490970"/>
              <a:gd name="connsiteX4" fmla="*/ 287925 w 4696869"/>
              <a:gd name="connsiteY4" fmla="*/ 6490970 h 6490970"/>
              <a:gd name="connsiteX5" fmla="*/ 707025 w 4696869"/>
              <a:gd name="connsiteY5" fmla="*/ 2450537 h 6490970"/>
              <a:gd name="connsiteX0" fmla="*/ 420890 w 4410734"/>
              <a:gd name="connsiteY0" fmla="*/ 2450537 h 6490970"/>
              <a:gd name="connsiteX1" fmla="*/ 1704807 w 4410734"/>
              <a:gd name="connsiteY1" fmla="*/ 0 h 6490970"/>
              <a:gd name="connsiteX2" fmla="*/ 4410734 w 4410734"/>
              <a:gd name="connsiteY2" fmla="*/ 2612 h 6490970"/>
              <a:gd name="connsiteX3" fmla="*/ 4410734 w 4410734"/>
              <a:gd name="connsiteY3" fmla="*/ 6490970 h 6490970"/>
              <a:gd name="connsiteX4" fmla="*/ 1790 w 4410734"/>
              <a:gd name="connsiteY4" fmla="*/ 6490970 h 6490970"/>
              <a:gd name="connsiteX5" fmla="*/ 420890 w 4410734"/>
              <a:gd name="connsiteY5" fmla="*/ 2450537 h 6490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0734" h="6490970">
                <a:moveTo>
                  <a:pt x="420890" y="2450537"/>
                </a:moveTo>
                <a:cubicBezTo>
                  <a:pt x="704726" y="1368709"/>
                  <a:pt x="1192233" y="476250"/>
                  <a:pt x="1704807" y="0"/>
                </a:cubicBezTo>
                <a:lnTo>
                  <a:pt x="4410734" y="2612"/>
                </a:lnTo>
                <a:lnTo>
                  <a:pt x="4410734" y="6490970"/>
                </a:lnTo>
                <a:lnTo>
                  <a:pt x="1790" y="6490970"/>
                </a:lnTo>
                <a:cubicBezTo>
                  <a:pt x="-18659" y="5206377"/>
                  <a:pt x="137054" y="3532365"/>
                  <a:pt x="420890" y="24505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6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kuva napsauttamalla kuvaketta</a:t>
            </a:r>
            <a:br>
              <a:rPr lang="fi-FI" dirty="0"/>
            </a:br>
            <a:r>
              <a:rPr lang="fi-FI" dirty="0"/>
              <a:t>tai valitsemalla </a:t>
            </a:r>
            <a:r>
              <a:rPr lang="fi-FI" dirty="0" err="1"/>
              <a:t>Kameleonin</a:t>
            </a:r>
            <a:r>
              <a:rPr lang="fi-FI" dirty="0"/>
              <a:t> Kuvagalleriasta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Voit vaihtaa kuvan Kuvagalleriasta</a:t>
            </a:r>
            <a:br>
              <a:rPr lang="fi-FI" dirty="0"/>
            </a:br>
            <a:r>
              <a:rPr lang="fi-FI" dirty="0"/>
              <a:t>tai poistamalla kuvan ja lisäämällä uuden kuvan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96489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34B3679A-A389-400D-A744-C43C2270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EF9C706D-5C6A-42FA-B522-02CB8028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A08CEC9F-7456-473A-8F4A-6918F37BC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1.4.2025   |   </a:t>
            </a:r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A5411A7-57B3-491D-9820-EBA16DCC4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Minna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74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CB941E6F-111D-4022-8CFD-1CC1B2ADB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3A4A4694-9735-4EF6-8D9E-9C60AE2853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1.4.2025   |   </a:t>
            </a:r>
            <a:endParaRPr lang="fi-FI" dirty="0"/>
          </a:p>
        </p:txBody>
      </p:sp>
      <p:sp>
        <p:nvSpPr>
          <p:cNvPr id="10" name="Alatunnisteen paikkamerkki 4">
            <a:extLst>
              <a:ext uri="{FF2B5EF4-FFF2-40B4-BE49-F238E27FC236}">
                <a16:creationId xmlns:a16="http://schemas.microsoft.com/office/drawing/2014/main" id="{78F21DE0-9EC0-4B8E-AE3C-CC8F7C9E3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1" y="6374625"/>
            <a:ext cx="4114800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Minna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8638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" type="title" preserve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3">
            <a:extLst>
              <a:ext uri="{FF2B5EF4-FFF2-40B4-BE49-F238E27FC236}">
                <a16:creationId xmlns:a16="http://schemas.microsoft.com/office/drawing/2014/main" id="{E1153FAC-44DF-431E-A26D-60482F42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80000"/>
            <a:ext cx="11834341" cy="4639603"/>
          </a:xfrm>
          <a:custGeom>
            <a:avLst/>
            <a:gdLst>
              <a:gd name="T0" fmla="*/ 32870 w 32870"/>
              <a:gd name="T1" fmla="*/ 11160 h 12864"/>
              <a:gd name="T2" fmla="*/ 32870 w 32870"/>
              <a:gd name="T3" fmla="*/ 0 h 12864"/>
              <a:gd name="T4" fmla="*/ 11591 w 32870"/>
              <a:gd name="T5" fmla="*/ 0 h 12864"/>
              <a:gd name="T6" fmla="*/ 0 w 32870"/>
              <a:gd name="T7" fmla="*/ 4209 h 12864"/>
              <a:gd name="T8" fmla="*/ 0 w 32870"/>
              <a:gd name="T9" fmla="*/ 12864 h 12864"/>
              <a:gd name="T10" fmla="*/ 13779 w 32870"/>
              <a:gd name="T11" fmla="*/ 10654 h 12864"/>
              <a:gd name="T12" fmla="*/ 32870 w 32870"/>
              <a:gd name="T13" fmla="*/ 10638 h 12864"/>
              <a:gd name="T14" fmla="*/ 32870 w 32870"/>
              <a:gd name="T15" fmla="*/ 11160 h 12864"/>
              <a:gd name="connsiteX0" fmla="*/ 32870 w 32870"/>
              <a:gd name="connsiteY0" fmla="*/ 11160 h 13093"/>
              <a:gd name="connsiteX1" fmla="*/ 32870 w 32870"/>
              <a:gd name="connsiteY1" fmla="*/ 0 h 13093"/>
              <a:gd name="connsiteX2" fmla="*/ 11591 w 32870"/>
              <a:gd name="connsiteY2" fmla="*/ 0 h 13093"/>
              <a:gd name="connsiteX3" fmla="*/ 0 w 32870"/>
              <a:gd name="connsiteY3" fmla="*/ 4209 h 13093"/>
              <a:gd name="connsiteX4" fmla="*/ 0 w 32870"/>
              <a:gd name="connsiteY4" fmla="*/ 12864 h 13093"/>
              <a:gd name="connsiteX5" fmla="*/ 32870 w 32870"/>
              <a:gd name="connsiteY5" fmla="*/ 10638 h 13093"/>
              <a:gd name="connsiteX6" fmla="*/ 32870 w 32870"/>
              <a:gd name="connsiteY6" fmla="*/ 11160 h 13093"/>
              <a:gd name="connsiteX0" fmla="*/ 32870 w 32870"/>
              <a:gd name="connsiteY0" fmla="*/ 11160 h 12864"/>
              <a:gd name="connsiteX1" fmla="*/ 32870 w 32870"/>
              <a:gd name="connsiteY1" fmla="*/ 0 h 12864"/>
              <a:gd name="connsiteX2" fmla="*/ 11591 w 32870"/>
              <a:gd name="connsiteY2" fmla="*/ 0 h 12864"/>
              <a:gd name="connsiteX3" fmla="*/ 0 w 32870"/>
              <a:gd name="connsiteY3" fmla="*/ 4209 h 12864"/>
              <a:gd name="connsiteX4" fmla="*/ 0 w 32870"/>
              <a:gd name="connsiteY4" fmla="*/ 12864 h 12864"/>
              <a:gd name="connsiteX5" fmla="*/ 32870 w 32870"/>
              <a:gd name="connsiteY5" fmla="*/ 10638 h 12864"/>
              <a:gd name="connsiteX6" fmla="*/ 32870 w 32870"/>
              <a:gd name="connsiteY6" fmla="*/ 11160 h 12864"/>
              <a:gd name="connsiteX0" fmla="*/ 32870 w 32870"/>
              <a:gd name="connsiteY0" fmla="*/ 10638 h 12864"/>
              <a:gd name="connsiteX1" fmla="*/ 32870 w 32870"/>
              <a:gd name="connsiteY1" fmla="*/ 0 h 12864"/>
              <a:gd name="connsiteX2" fmla="*/ 11591 w 32870"/>
              <a:gd name="connsiteY2" fmla="*/ 0 h 12864"/>
              <a:gd name="connsiteX3" fmla="*/ 0 w 32870"/>
              <a:gd name="connsiteY3" fmla="*/ 4209 h 12864"/>
              <a:gd name="connsiteX4" fmla="*/ 0 w 32870"/>
              <a:gd name="connsiteY4" fmla="*/ 12864 h 12864"/>
              <a:gd name="connsiteX5" fmla="*/ 32870 w 32870"/>
              <a:gd name="connsiteY5" fmla="*/ 10638 h 12864"/>
              <a:gd name="connsiteX0" fmla="*/ 32870 w 32870"/>
              <a:gd name="connsiteY0" fmla="*/ 10638 h 12864"/>
              <a:gd name="connsiteX1" fmla="*/ 32870 w 32870"/>
              <a:gd name="connsiteY1" fmla="*/ 0 h 12864"/>
              <a:gd name="connsiteX2" fmla="*/ 11591 w 32870"/>
              <a:gd name="connsiteY2" fmla="*/ 0 h 12864"/>
              <a:gd name="connsiteX3" fmla="*/ 0 w 32870"/>
              <a:gd name="connsiteY3" fmla="*/ 4209 h 12864"/>
              <a:gd name="connsiteX4" fmla="*/ 0 w 32870"/>
              <a:gd name="connsiteY4" fmla="*/ 12864 h 12864"/>
              <a:gd name="connsiteX5" fmla="*/ 32870 w 32870"/>
              <a:gd name="connsiteY5" fmla="*/ 10638 h 1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70" h="12864">
                <a:moveTo>
                  <a:pt x="32870" y="10638"/>
                </a:moveTo>
                <a:lnTo>
                  <a:pt x="32870" y="0"/>
                </a:lnTo>
                <a:lnTo>
                  <a:pt x="11591" y="0"/>
                </a:lnTo>
                <a:cubicBezTo>
                  <a:pt x="10879" y="2578"/>
                  <a:pt x="7831" y="4511"/>
                  <a:pt x="0" y="4209"/>
                </a:cubicBezTo>
                <a:lnTo>
                  <a:pt x="0" y="12864"/>
                </a:lnTo>
                <a:cubicBezTo>
                  <a:pt x="65" y="12881"/>
                  <a:pt x="32861" y="10626"/>
                  <a:pt x="32870" y="10638"/>
                </a:cubicBez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05F8CEAE-2B96-485D-B411-8B7C510B0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4016534"/>
            <a:ext cx="11834341" cy="2661466"/>
          </a:xfrm>
          <a:custGeom>
            <a:avLst/>
            <a:gdLst>
              <a:gd name="T0" fmla="*/ 0 w 32870"/>
              <a:gd name="T1" fmla="*/ 2226 h 7380"/>
              <a:gd name="T2" fmla="*/ 0 w 32870"/>
              <a:gd name="T3" fmla="*/ 7380 h 7380"/>
              <a:gd name="T4" fmla="*/ 14422 w 32870"/>
              <a:gd name="T5" fmla="*/ 4565 h 7380"/>
              <a:gd name="T6" fmla="*/ 32870 w 32870"/>
              <a:gd name="T7" fmla="*/ 4560 h 7380"/>
              <a:gd name="T8" fmla="*/ 32870 w 32870"/>
              <a:gd name="T9" fmla="*/ 0 h 7380"/>
              <a:gd name="T10" fmla="*/ 13779 w 32870"/>
              <a:gd name="T11" fmla="*/ 16 h 7380"/>
              <a:gd name="T12" fmla="*/ 0 w 32870"/>
              <a:gd name="T13" fmla="*/ 2226 h 7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70" h="7380">
                <a:moveTo>
                  <a:pt x="0" y="2226"/>
                </a:moveTo>
                <a:lnTo>
                  <a:pt x="0" y="7380"/>
                </a:lnTo>
                <a:cubicBezTo>
                  <a:pt x="4241" y="4951"/>
                  <a:pt x="10659" y="4560"/>
                  <a:pt x="14422" y="4565"/>
                </a:cubicBezTo>
                <a:cubicBezTo>
                  <a:pt x="15294" y="4566"/>
                  <a:pt x="23963" y="4563"/>
                  <a:pt x="32870" y="4560"/>
                </a:cubicBezTo>
                <a:lnTo>
                  <a:pt x="32870" y="0"/>
                </a:lnTo>
                <a:cubicBezTo>
                  <a:pt x="23927" y="3"/>
                  <a:pt x="15112" y="8"/>
                  <a:pt x="13779" y="16"/>
                </a:cubicBezTo>
                <a:cubicBezTo>
                  <a:pt x="7620" y="56"/>
                  <a:pt x="3156" y="876"/>
                  <a:pt x="0" y="2226"/>
                </a:cubicBez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2948" y="1755647"/>
            <a:ext cx="8193024" cy="1170923"/>
          </a:xfrm>
        </p:spPr>
        <p:txBody>
          <a:bodyPr anchor="b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Loppunosto</a:t>
            </a:r>
            <a:r>
              <a:rPr lang="en-GB" dirty="0"/>
              <a:t> / </a:t>
            </a:r>
            <a:r>
              <a:rPr lang="en-GB" dirty="0" err="1"/>
              <a:t>kehoitus</a:t>
            </a:r>
            <a:r>
              <a:rPr lang="en-GB" dirty="0"/>
              <a:t> 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2948" y="4375404"/>
            <a:ext cx="8193024" cy="891540"/>
          </a:xfrm>
        </p:spPr>
        <p:txBody>
          <a:bodyPr anchor="ctr" anchorCtr="0"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Esittäjän sähköpostiosoite, tasaus oikeaan reunaan</a:t>
            </a:r>
            <a:br>
              <a:rPr lang="fi-FI" dirty="0"/>
            </a:br>
            <a:r>
              <a:rPr lang="fi-FI" dirty="0"/>
              <a:t>Toinen rivi tarvittaessa</a:t>
            </a:r>
            <a:br>
              <a:rPr lang="fi-FI" dirty="0"/>
            </a:br>
            <a:r>
              <a:rPr lang="fi-FI" dirty="0"/>
              <a:t>ely-keskus.fi</a:t>
            </a:r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6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 2" type="title" preserve="1">
  <p:cSld name="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7">
            <a:extLst>
              <a:ext uri="{FF2B5EF4-FFF2-40B4-BE49-F238E27FC236}">
                <a16:creationId xmlns:a16="http://schemas.microsoft.com/office/drawing/2014/main" id="{EB983361-D7DC-4F8A-A98B-CCC6C2C2A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3" y="180000"/>
            <a:ext cx="11832392" cy="4674025"/>
          </a:xfrm>
          <a:custGeom>
            <a:avLst/>
            <a:gdLst>
              <a:gd name="T0" fmla="*/ 0 w 32870"/>
              <a:gd name="T1" fmla="*/ 4209 h 12980"/>
              <a:gd name="T2" fmla="*/ 0 w 32870"/>
              <a:gd name="T3" fmla="*/ 12980 h 12980"/>
              <a:gd name="T4" fmla="*/ 15744 w 32870"/>
              <a:gd name="T5" fmla="*/ 9766 h 12980"/>
              <a:gd name="T6" fmla="*/ 32870 w 32870"/>
              <a:gd name="T7" fmla="*/ 9751 h 12980"/>
              <a:gd name="T8" fmla="*/ 32870 w 32870"/>
              <a:gd name="T9" fmla="*/ 0 h 12980"/>
              <a:gd name="T10" fmla="*/ 11591 w 32870"/>
              <a:gd name="T11" fmla="*/ 0 h 12980"/>
              <a:gd name="T12" fmla="*/ 0 w 32870"/>
              <a:gd name="T13" fmla="*/ 4209 h 12980"/>
              <a:gd name="connsiteX0" fmla="*/ 0 w 32870"/>
              <a:gd name="connsiteY0" fmla="*/ 4209 h 13212"/>
              <a:gd name="connsiteX1" fmla="*/ 0 w 32870"/>
              <a:gd name="connsiteY1" fmla="*/ 12980 h 13212"/>
              <a:gd name="connsiteX2" fmla="*/ 32870 w 32870"/>
              <a:gd name="connsiteY2" fmla="*/ 9751 h 13212"/>
              <a:gd name="connsiteX3" fmla="*/ 32870 w 32870"/>
              <a:gd name="connsiteY3" fmla="*/ 0 h 13212"/>
              <a:gd name="connsiteX4" fmla="*/ 11591 w 32870"/>
              <a:gd name="connsiteY4" fmla="*/ 0 h 13212"/>
              <a:gd name="connsiteX5" fmla="*/ 0 w 32870"/>
              <a:gd name="connsiteY5" fmla="*/ 4209 h 13212"/>
              <a:gd name="connsiteX0" fmla="*/ 0 w 32870"/>
              <a:gd name="connsiteY0" fmla="*/ 4209 h 12980"/>
              <a:gd name="connsiteX1" fmla="*/ 0 w 32870"/>
              <a:gd name="connsiteY1" fmla="*/ 12980 h 12980"/>
              <a:gd name="connsiteX2" fmla="*/ 32870 w 32870"/>
              <a:gd name="connsiteY2" fmla="*/ 9751 h 12980"/>
              <a:gd name="connsiteX3" fmla="*/ 32870 w 32870"/>
              <a:gd name="connsiteY3" fmla="*/ 0 h 12980"/>
              <a:gd name="connsiteX4" fmla="*/ 11591 w 32870"/>
              <a:gd name="connsiteY4" fmla="*/ 0 h 12980"/>
              <a:gd name="connsiteX5" fmla="*/ 0 w 32870"/>
              <a:gd name="connsiteY5" fmla="*/ 4209 h 12980"/>
              <a:gd name="connsiteX0" fmla="*/ 0 w 32870"/>
              <a:gd name="connsiteY0" fmla="*/ 4209 h 12980"/>
              <a:gd name="connsiteX1" fmla="*/ 0 w 32870"/>
              <a:gd name="connsiteY1" fmla="*/ 12980 h 12980"/>
              <a:gd name="connsiteX2" fmla="*/ 32870 w 32870"/>
              <a:gd name="connsiteY2" fmla="*/ 9751 h 12980"/>
              <a:gd name="connsiteX3" fmla="*/ 32870 w 32870"/>
              <a:gd name="connsiteY3" fmla="*/ 0 h 12980"/>
              <a:gd name="connsiteX4" fmla="*/ 11591 w 32870"/>
              <a:gd name="connsiteY4" fmla="*/ 0 h 12980"/>
              <a:gd name="connsiteX5" fmla="*/ 0 w 32870"/>
              <a:gd name="connsiteY5" fmla="*/ 4209 h 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70" h="12980">
                <a:moveTo>
                  <a:pt x="0" y="4209"/>
                </a:moveTo>
                <a:lnTo>
                  <a:pt x="0" y="12980"/>
                </a:lnTo>
                <a:cubicBezTo>
                  <a:pt x="-29" y="12959"/>
                  <a:pt x="32843" y="9745"/>
                  <a:pt x="32870" y="9751"/>
                </a:cubicBezTo>
                <a:lnTo>
                  <a:pt x="32870" y="0"/>
                </a:lnTo>
                <a:lnTo>
                  <a:pt x="11591" y="0"/>
                </a:lnTo>
                <a:cubicBezTo>
                  <a:pt x="10879" y="2578"/>
                  <a:pt x="7831" y="4511"/>
                  <a:pt x="0" y="4209"/>
                </a:cubicBez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8425028E-4F6B-423C-8786-AC5A436EB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3" y="3690302"/>
            <a:ext cx="11832392" cy="2987423"/>
          </a:xfrm>
          <a:custGeom>
            <a:avLst/>
            <a:gdLst>
              <a:gd name="T0" fmla="*/ 0 w 32870"/>
              <a:gd name="T1" fmla="*/ 3229 h 8296"/>
              <a:gd name="T2" fmla="*/ 0 w 32870"/>
              <a:gd name="T3" fmla="*/ 8296 h 8296"/>
              <a:gd name="T4" fmla="*/ 16387 w 32870"/>
              <a:gd name="T5" fmla="*/ 4042 h 8296"/>
              <a:gd name="T6" fmla="*/ 32870 w 32870"/>
              <a:gd name="T7" fmla="*/ 4037 h 8296"/>
              <a:gd name="T8" fmla="*/ 32870 w 32870"/>
              <a:gd name="T9" fmla="*/ 0 h 8296"/>
              <a:gd name="T10" fmla="*/ 15744 w 32870"/>
              <a:gd name="T11" fmla="*/ 14 h 8296"/>
              <a:gd name="T12" fmla="*/ 0 w 32870"/>
              <a:gd name="T13" fmla="*/ 3229 h 8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870" h="8296">
                <a:moveTo>
                  <a:pt x="0" y="3229"/>
                </a:moveTo>
                <a:lnTo>
                  <a:pt x="0" y="8296"/>
                </a:lnTo>
                <a:cubicBezTo>
                  <a:pt x="3928" y="4574"/>
                  <a:pt x="11978" y="4035"/>
                  <a:pt x="16387" y="4042"/>
                </a:cubicBezTo>
                <a:cubicBezTo>
                  <a:pt x="17194" y="4043"/>
                  <a:pt x="24691" y="4041"/>
                  <a:pt x="32870" y="4037"/>
                </a:cubicBezTo>
                <a:lnTo>
                  <a:pt x="32870" y="0"/>
                </a:lnTo>
                <a:cubicBezTo>
                  <a:pt x="24550" y="3"/>
                  <a:pt x="16871" y="7"/>
                  <a:pt x="15744" y="14"/>
                </a:cubicBezTo>
                <a:cubicBezTo>
                  <a:pt x="8177" y="64"/>
                  <a:pt x="3166" y="1290"/>
                  <a:pt x="0" y="3229"/>
                </a:cubicBez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2948" y="1126571"/>
            <a:ext cx="8193024" cy="1415461"/>
          </a:xfrm>
        </p:spPr>
        <p:txBody>
          <a:bodyPr anchor="b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Loppunosto</a:t>
            </a:r>
            <a:r>
              <a:rPr lang="en-GB" dirty="0"/>
              <a:t> / </a:t>
            </a:r>
            <a:r>
              <a:rPr lang="en-GB" dirty="0" err="1"/>
              <a:t>kehoitus</a:t>
            </a:r>
            <a:r>
              <a:rPr lang="en-GB" dirty="0"/>
              <a:t> 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2948" y="5518404"/>
            <a:ext cx="8193024" cy="891540"/>
          </a:xfrm>
        </p:spPr>
        <p:txBody>
          <a:bodyPr anchor="ctr" anchorCtr="0"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Esittäjän sähköpostiosoite, tasaus oikeaan reunaan</a:t>
            </a:r>
            <a:br>
              <a:rPr lang="fi-FI" dirty="0"/>
            </a:br>
            <a:r>
              <a:rPr lang="fi-FI" dirty="0"/>
              <a:t>Toinen rivi tarvittaessa</a:t>
            </a:r>
            <a:br>
              <a:rPr lang="fi-FI" dirty="0"/>
            </a:br>
            <a:r>
              <a:rPr lang="fi-FI" dirty="0"/>
              <a:t>ely-keskus.fi</a:t>
            </a:r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petus 3" type="title" preserve="1">
  <p:cSld name="Lopetu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9">
            <a:extLst>
              <a:ext uri="{FF2B5EF4-FFF2-40B4-BE49-F238E27FC236}">
                <a16:creationId xmlns:a16="http://schemas.microsoft.com/office/drawing/2014/main" id="{2F879CE6-F58E-498F-BFF8-897875D76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098364"/>
            <a:ext cx="11832393" cy="4209097"/>
          </a:xfrm>
          <a:custGeom>
            <a:avLst/>
            <a:gdLst>
              <a:gd name="T0" fmla="*/ 0 w 32870"/>
              <a:gd name="T1" fmla="*/ 4740 h 11678"/>
              <a:gd name="T2" fmla="*/ 0 w 32870"/>
              <a:gd name="T3" fmla="*/ 11678 h 11678"/>
              <a:gd name="T4" fmla="*/ 19067 w 32870"/>
              <a:gd name="T5" fmla="*/ 4661 h 11678"/>
              <a:gd name="T6" fmla="*/ 32870 w 32870"/>
              <a:gd name="T7" fmla="*/ 4650 h 11678"/>
              <a:gd name="T8" fmla="*/ 32870 w 32870"/>
              <a:gd name="T9" fmla="*/ 0 h 11678"/>
              <a:gd name="T10" fmla="*/ 18389 w 32870"/>
              <a:gd name="T11" fmla="*/ 20 h 11678"/>
              <a:gd name="T12" fmla="*/ 0 w 32870"/>
              <a:gd name="T13" fmla="*/ 4740 h 11678"/>
              <a:gd name="connsiteX0" fmla="*/ 0 w 32870"/>
              <a:gd name="connsiteY0" fmla="*/ 4740 h 11678"/>
              <a:gd name="connsiteX1" fmla="*/ 0 w 32870"/>
              <a:gd name="connsiteY1" fmla="*/ 11678 h 11678"/>
              <a:gd name="connsiteX2" fmla="*/ 32870 w 32870"/>
              <a:gd name="connsiteY2" fmla="*/ 4650 h 11678"/>
              <a:gd name="connsiteX3" fmla="*/ 32870 w 32870"/>
              <a:gd name="connsiteY3" fmla="*/ 0 h 11678"/>
              <a:gd name="connsiteX4" fmla="*/ 18389 w 32870"/>
              <a:gd name="connsiteY4" fmla="*/ 20 h 11678"/>
              <a:gd name="connsiteX5" fmla="*/ 0 w 32870"/>
              <a:gd name="connsiteY5" fmla="*/ 4740 h 11678"/>
              <a:gd name="connsiteX0" fmla="*/ 0 w 32870"/>
              <a:gd name="connsiteY0" fmla="*/ 4740 h 11678"/>
              <a:gd name="connsiteX1" fmla="*/ 0 w 32870"/>
              <a:gd name="connsiteY1" fmla="*/ 11678 h 11678"/>
              <a:gd name="connsiteX2" fmla="*/ 32870 w 32870"/>
              <a:gd name="connsiteY2" fmla="*/ 4650 h 11678"/>
              <a:gd name="connsiteX3" fmla="*/ 32870 w 32870"/>
              <a:gd name="connsiteY3" fmla="*/ 0 h 11678"/>
              <a:gd name="connsiteX4" fmla="*/ 18389 w 32870"/>
              <a:gd name="connsiteY4" fmla="*/ 20 h 11678"/>
              <a:gd name="connsiteX5" fmla="*/ 0 w 32870"/>
              <a:gd name="connsiteY5" fmla="*/ 4740 h 11678"/>
              <a:gd name="connsiteX0" fmla="*/ 0 w 32870"/>
              <a:gd name="connsiteY0" fmla="*/ 4740 h 11678"/>
              <a:gd name="connsiteX1" fmla="*/ 0 w 32870"/>
              <a:gd name="connsiteY1" fmla="*/ 11678 h 11678"/>
              <a:gd name="connsiteX2" fmla="*/ 32870 w 32870"/>
              <a:gd name="connsiteY2" fmla="*/ 4650 h 11678"/>
              <a:gd name="connsiteX3" fmla="*/ 32870 w 32870"/>
              <a:gd name="connsiteY3" fmla="*/ 0 h 11678"/>
              <a:gd name="connsiteX4" fmla="*/ 18389 w 32870"/>
              <a:gd name="connsiteY4" fmla="*/ 20 h 11678"/>
              <a:gd name="connsiteX5" fmla="*/ 0 w 32870"/>
              <a:gd name="connsiteY5" fmla="*/ 4740 h 1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70" h="11678">
                <a:moveTo>
                  <a:pt x="0" y="4740"/>
                </a:moveTo>
                <a:lnTo>
                  <a:pt x="0" y="11678"/>
                </a:lnTo>
                <a:cubicBezTo>
                  <a:pt x="-29" y="11700"/>
                  <a:pt x="32880" y="4689"/>
                  <a:pt x="32870" y="4650"/>
                </a:cubicBezTo>
                <a:lnTo>
                  <a:pt x="32870" y="0"/>
                </a:lnTo>
                <a:lnTo>
                  <a:pt x="18389" y="20"/>
                </a:lnTo>
                <a:cubicBezTo>
                  <a:pt x="8797" y="82"/>
                  <a:pt x="3102" y="1939"/>
                  <a:pt x="0" y="4740"/>
                </a:cubicBezTo>
                <a:close/>
              </a:path>
            </a:pathLst>
          </a:custGeom>
          <a:solidFill>
            <a:srgbClr val="577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3308B19E-C811-4A25-A76E-FD76B06ED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78632" y="1098364"/>
            <a:ext cx="11832393" cy="5588186"/>
          </a:xfrm>
          <a:custGeom>
            <a:avLst/>
            <a:gdLst>
              <a:gd name="T0" fmla="*/ 32870 w 32870"/>
              <a:gd name="T1" fmla="*/ 15500 h 15500"/>
              <a:gd name="T2" fmla="*/ 32870 w 32870"/>
              <a:gd name="T3" fmla="*/ 0 h 15500"/>
              <a:gd name="T4" fmla="*/ 32870 w 32870"/>
              <a:gd name="T5" fmla="*/ 0 h 15500"/>
              <a:gd name="T6" fmla="*/ 32870 w 32870"/>
              <a:gd name="T7" fmla="*/ 4650 h 15500"/>
              <a:gd name="T8" fmla="*/ 19067 w 32870"/>
              <a:gd name="T9" fmla="*/ 4661 h 15500"/>
              <a:gd name="T10" fmla="*/ 0 w 32870"/>
              <a:gd name="T11" fmla="*/ 11678 h 15500"/>
              <a:gd name="T12" fmla="*/ 0 w 32870"/>
              <a:gd name="T13" fmla="*/ 15500 h 15500"/>
              <a:gd name="T14" fmla="*/ 32870 w 32870"/>
              <a:gd name="T15" fmla="*/ 15500 h 15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870" h="15500">
                <a:moveTo>
                  <a:pt x="32870" y="15500"/>
                </a:moveTo>
                <a:lnTo>
                  <a:pt x="32870" y="0"/>
                </a:lnTo>
                <a:lnTo>
                  <a:pt x="32870" y="0"/>
                </a:lnTo>
                <a:lnTo>
                  <a:pt x="32870" y="4650"/>
                </a:lnTo>
                <a:cubicBezTo>
                  <a:pt x="28166" y="4655"/>
                  <a:pt x="20406" y="4664"/>
                  <a:pt x="19067" y="4661"/>
                </a:cubicBezTo>
                <a:cubicBezTo>
                  <a:pt x="13563" y="4653"/>
                  <a:pt x="2671" y="5450"/>
                  <a:pt x="0" y="11678"/>
                </a:cubicBezTo>
                <a:lnTo>
                  <a:pt x="0" y="15500"/>
                </a:lnTo>
                <a:lnTo>
                  <a:pt x="32870" y="15500"/>
                </a:lnTo>
                <a:close/>
              </a:path>
            </a:pathLst>
          </a:custGeom>
          <a:solidFill>
            <a:srgbClr val="0038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2948" y="3428999"/>
            <a:ext cx="8193024" cy="1125203"/>
          </a:xfrm>
        </p:spPr>
        <p:txBody>
          <a:bodyPr anchor="b" anchorCtr="0"/>
          <a:lstStyle>
            <a:lvl1pPr algn="r"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Loppunosto</a:t>
            </a:r>
            <a:r>
              <a:rPr lang="en-GB" dirty="0"/>
              <a:t> / </a:t>
            </a:r>
            <a:r>
              <a:rPr lang="en-GB" dirty="0" err="1"/>
              <a:t>kehoitus</a:t>
            </a:r>
            <a:r>
              <a:rPr lang="en-GB" dirty="0"/>
              <a:t> 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2948" y="5102352"/>
            <a:ext cx="8193024" cy="891540"/>
          </a:xfrm>
        </p:spPr>
        <p:txBody>
          <a:bodyPr anchor="ctr" anchorCtr="0"/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Esittäjän sähköpostiosoite, tasaus oikeaan reunaan</a:t>
            </a:r>
            <a:br>
              <a:rPr lang="fi-FI" dirty="0"/>
            </a:br>
            <a:r>
              <a:rPr lang="fi-FI" dirty="0"/>
              <a:t>Toinen rivi tarvittaessa</a:t>
            </a:r>
            <a:br>
              <a:rPr lang="fi-FI" dirty="0"/>
            </a:br>
            <a:r>
              <a:rPr lang="fi-FI" dirty="0"/>
              <a:t>ely-keskus.fi</a:t>
            </a:r>
          </a:p>
        </p:txBody>
      </p:sp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BCDB66CB-32B3-4919-96E8-5955B8D69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7" y="453334"/>
            <a:ext cx="2538989" cy="65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8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AFB34C1-49B7-6325-6F92-390FBCCE63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4A77F6A-3AD1-03DE-94F2-942F78515D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1271588"/>
            <a:ext cx="5518150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312842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- blu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E1591D4-581C-583D-2503-5F485216E4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1270000"/>
            <a:ext cx="550862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042432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- blue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785BB1F6-96AC-E261-2170-43DBD4AF1F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EB8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A25F0424-6D1F-9008-74DA-79473FB479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1270000"/>
            <a:ext cx="550862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966732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FD8A8BFD-75F0-27AB-1AF2-237BE87EAC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>
              <a:solidFill>
                <a:schemeClr val="tx2"/>
              </a:solidFill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C4E4B2A6-03BF-100E-5137-07309D53D0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390525"/>
            <a:ext cx="344328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02E5B231-AB77-31E5-C58E-BDAF8476A324}"/>
              </a:ext>
            </a:extLst>
          </p:cNvPr>
          <p:cNvSpPr/>
          <p:nvPr userDrawn="1"/>
        </p:nvSpPr>
        <p:spPr>
          <a:xfrm>
            <a:off x="1063625" y="1760538"/>
            <a:ext cx="1052513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071BE18C-BD04-2236-E128-1F97D8B94677}"/>
              </a:ext>
            </a:extLst>
          </p:cNvPr>
          <p:cNvSpPr/>
          <p:nvPr userDrawn="1"/>
        </p:nvSpPr>
        <p:spPr>
          <a:xfrm>
            <a:off x="1063625" y="4502150"/>
            <a:ext cx="1052513" cy="87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2072953"/>
            <a:ext cx="9144000" cy="220424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ts val="4800"/>
              </a:lnSpc>
              <a:defRPr sz="4500" b="1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8557" y="5000796"/>
            <a:ext cx="4056668" cy="4378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968375" y="5589588"/>
            <a:ext cx="4748613" cy="660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6321287" y="5000626"/>
            <a:ext cx="5406113" cy="7516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400" b="1">
                <a:solidFill>
                  <a:schemeClr val="bg2"/>
                </a:solidFill>
              </a:defRPr>
            </a:lvl1pPr>
            <a:lvl2pPr marL="457200" indent="0" algn="r">
              <a:buNone/>
              <a:defRPr sz="1600" b="1">
                <a:solidFill>
                  <a:schemeClr val="bg2"/>
                </a:solidFill>
              </a:defRPr>
            </a:lvl2pPr>
            <a:lvl3pPr marL="914400" indent="0" algn="r">
              <a:buNone/>
              <a:defRPr sz="1600" b="1">
                <a:solidFill>
                  <a:schemeClr val="bg2"/>
                </a:solidFill>
              </a:defRPr>
            </a:lvl3pPr>
            <a:lvl4pPr marL="1371600" indent="0" algn="r">
              <a:buNone/>
              <a:defRPr sz="1600" b="1">
                <a:solidFill>
                  <a:schemeClr val="bg2"/>
                </a:solidFill>
              </a:defRPr>
            </a:lvl4pPr>
            <a:lvl5pPr marL="1828800" indent="0" algn="r">
              <a:buNone/>
              <a:defRPr sz="16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6"/>
          </p:nvPr>
        </p:nvSpPr>
        <p:spPr>
          <a:xfrm>
            <a:off x="10193408" y="5752312"/>
            <a:ext cx="1533828" cy="38133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r">
              <a:buNone/>
              <a:defRPr sz="1600">
                <a:solidFill>
                  <a:schemeClr val="bg1"/>
                </a:solidFill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</a:defRPr>
            </a:lvl3pPr>
            <a:lvl4pPr marL="1371600" indent="0" algn="r">
              <a:buNone/>
              <a:defRPr sz="1600">
                <a:solidFill>
                  <a:schemeClr val="bg1"/>
                </a:solidFill>
              </a:defRPr>
            </a:lvl4pPr>
            <a:lvl5pPr marL="1828800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58151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image" Target="../media/image11.emf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10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image" Target="../media/image17.png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17A6B-8C7E-E50E-B8A5-7D72D2AEF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991745-2E4A-20C9-83A7-791819436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8738" y="6477000"/>
            <a:ext cx="623887" cy="3000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301D61F-CC7D-4C15-9EB2-0370BE7DDEE6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17CC00EC-DDB5-221C-330A-AB5381E88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01025" y="6477000"/>
            <a:ext cx="3152775" cy="300038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823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</p:sldLayoutIdLst>
  <p:transition>
    <p:fade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42D1F5-36C1-18ED-3A6F-6662D52A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3AB6A-BBB2-A295-68E8-402D854D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E75B6B-A566-6D2C-D9FB-973D1D88FF29}"/>
              </a:ext>
            </a:extLst>
          </p:cNvPr>
          <p:cNvSpPr/>
          <p:nvPr userDrawn="1"/>
        </p:nvSpPr>
        <p:spPr>
          <a:xfrm>
            <a:off x="1" y="6120582"/>
            <a:ext cx="12192000" cy="737418"/>
          </a:xfrm>
          <a:prstGeom prst="rect">
            <a:avLst/>
          </a:prstGeom>
          <a:solidFill>
            <a:srgbClr val="64B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E8820-8C1E-C2CF-6535-3421F681E4F8}"/>
              </a:ext>
            </a:extLst>
          </p:cNvPr>
          <p:cNvSpPr txBox="1"/>
          <p:nvPr userDrawn="1"/>
        </p:nvSpPr>
        <p:spPr>
          <a:xfrm>
            <a:off x="235736" y="6338685"/>
            <a:ext cx="792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D066664-2074-E544-91B7-6829C2E24932}" type="slidenum">
              <a:rPr lang="fi-FI" altLang="fi-FI" sz="1200" b="1" i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fi-FI" altLang="fi-FI" sz="1200" b="1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0F84A7-08B9-8AEB-0392-944329E5C64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660784" y="6345857"/>
            <a:ext cx="1105200" cy="252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644B13-1B53-A1C0-65A8-6B957F08C42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8797128" y="6268327"/>
            <a:ext cx="1573200" cy="4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4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Elinkeino-, liikenne- ja ympäristökeskus logo">
            <a:extLst>
              <a:ext uri="{FF2B5EF4-FFF2-40B4-BE49-F238E27FC236}">
                <a16:creationId xmlns:a16="http://schemas.microsoft.com/office/drawing/2014/main" id="{D9176E3B-6C79-4FAA-BB36-05A4122C9DCF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100" y="6186237"/>
            <a:ext cx="1487486" cy="38213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50" y="470390"/>
            <a:ext cx="10636236" cy="11195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2350" y="1856630"/>
            <a:ext cx="10636236" cy="408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B7EE758-1955-4ECF-A6DD-011EFA3D6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50" y="6374625"/>
            <a:ext cx="482704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fld id="{03D2D5F4-4871-4469-8343-ED7F6811B37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01483E-483F-47D3-AD16-1A9A682B8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9661" y="6374625"/>
            <a:ext cx="976847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algn="r"/>
            <a:r>
              <a:rPr lang="fi-FI"/>
              <a:t>1.4.2025  |  </a:t>
            </a:r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DCAB2B-23AF-4B8F-8F67-2952F4848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272" y="6374625"/>
            <a:ext cx="3600728" cy="2046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l"/>
            <a:r>
              <a:rPr lang="fi-FI"/>
              <a:t>Minna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634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15963" indent="-357188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7913" indent="-360363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100" indent="-358775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2288" indent="-357188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66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14">
          <p15:clr>
            <a:srgbClr val="F26B43"/>
          </p15:clr>
        </p15:guide>
        <p15:guide id="4" orient="horz" pos="108">
          <p15:clr>
            <a:srgbClr val="F26B43"/>
          </p15:clr>
        </p15:guide>
        <p15:guide id="5" orient="horz" pos="4212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DB25C-B863-08C6-5E47-7F5337AE7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48E7BD5-8235-B2D9-3702-5D3A95C41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8738" y="6477000"/>
            <a:ext cx="623887" cy="3000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301D61F-CC7D-4C15-9EB2-0370BE7DDEE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E13BA179-D318-6DB0-7B4C-C6C56D30D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01025" y="6477000"/>
            <a:ext cx="3152775" cy="300038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496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DB25C-B863-08C6-5E47-7F5337AE7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48E7BD5-8235-B2D9-3702-5D3A95C41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8738" y="6477000"/>
            <a:ext cx="623887" cy="30003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301D61F-CC7D-4C15-9EB2-0370BE7DDEE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E13BA179-D318-6DB0-7B4C-C6C56D30D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01025" y="6477000"/>
            <a:ext cx="3152775" cy="300038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552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okavirasto.fi/tuet/maatalous/perusehdot/ehdollisuus/ehdollisuuden-opas/ehdollisuuden-opas-2025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okavirasto.fi/tuet/maatalous/neuvontakorvaus/sosiaalinen-ehdollisuu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hyperlink" Target="https://www.youtube.com/watch?v=hPbeCUS7-8U" TargetMode="External"/><Relationship Id="rId4" Type="http://schemas.openxmlformats.org/officeDocument/2006/relationships/hyperlink" Target="https://maaseutuverkosto.fi/tapahtumat/sosiaalinen-ehdollisuus-vastauksia-kysymyksiin-webinaari-20-3-klo-13-15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vointieto.ruokavirasto.fi/#/elain/rehutoimija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Relationship Id="rId5" Type="http://schemas.openxmlformats.org/officeDocument/2006/relationships/hyperlink" Target="https://link.webropolsurveys.com/s/F-lomake" TargetMode="External"/><Relationship Id="rId4" Type="http://schemas.openxmlformats.org/officeDocument/2006/relationships/hyperlink" Target="https://www.ruokavirasto.fi/elaimet/rehut/rekisteroityminen-ja-luvat/rekisterit/rekisteroityneet-rehualan-alkutuotannon-toimijat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0D886259-F5F6-7268-FEA5-E4E46FC056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952500" y="2073275"/>
            <a:ext cx="10426700" cy="2203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altLang="fi-FI" noProof="0" dirty="0"/>
              <a:t>Ehdollisuus</a:t>
            </a:r>
          </a:p>
        </p:txBody>
      </p:sp>
      <p:sp>
        <p:nvSpPr>
          <p:cNvPr id="25603" name="Subtitle 2">
            <a:extLst>
              <a:ext uri="{FF2B5EF4-FFF2-40B4-BE49-F238E27FC236}">
                <a16:creationId xmlns:a16="http://schemas.microsoft.com/office/drawing/2014/main" id="{ACB9ADD4-CC9D-DC8C-31BF-4C8CB3229CE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968375" y="5000625"/>
            <a:ext cx="4758657" cy="43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i-FI" altLang="fi-FI" dirty="0"/>
              <a:t>Etelä-Pohjanmaan ELY-keskus ja YTA-alueet</a:t>
            </a:r>
          </a:p>
        </p:txBody>
      </p:sp>
      <p:sp>
        <p:nvSpPr>
          <p:cNvPr id="25605" name="Text Placeholder 6">
            <a:extLst>
              <a:ext uri="{FF2B5EF4-FFF2-40B4-BE49-F238E27FC236}">
                <a16:creationId xmlns:a16="http://schemas.microsoft.com/office/drawing/2014/main" id="{44C2AAE7-C33C-19D8-027B-624AFE96C1AF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6321426" y="5000625"/>
            <a:ext cx="4902200" cy="75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altLang="fi-FI" noProof="0" dirty="0">
                <a:solidFill>
                  <a:schemeClr val="bg2"/>
                </a:solidFill>
              </a:rPr>
              <a:t>Aineisto: Peltotukien haku 2025 –koulutus kunnille, ELY-keskuksille, neuvojille ja sidosryhmille                                                               </a:t>
            </a:r>
          </a:p>
          <a:p>
            <a:pPr eaLnBrk="1" hangingPunct="1"/>
            <a:endParaRPr lang="fi-FI" altLang="fi-FI" noProof="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5442E0-FE84-32C0-08F0-5A83D7858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698" y="782739"/>
            <a:ext cx="3521765" cy="785813"/>
          </a:xfrm>
        </p:spPr>
        <p:txBody>
          <a:bodyPr anchor="ctr">
            <a:normAutofit/>
          </a:bodyPr>
          <a:lstStyle/>
          <a:p>
            <a:r>
              <a:rPr lang="fi-FI" sz="2300" dirty="0"/>
              <a:t>Vaatimus pysyvästä nurmikasvustosta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CA998D3-62E0-406B-2264-17CEF7D6C72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29698" y="2021163"/>
            <a:ext cx="4356652" cy="3661569"/>
          </a:xfrm>
        </p:spPr>
        <p:txBody>
          <a:bodyPr>
            <a:normAutofit/>
          </a:bodyPr>
          <a:lstStyle/>
          <a:p>
            <a:r>
              <a:rPr lang="fi-FI" dirty="0"/>
              <a:t>Alat joita vaatimus koskee, voi uusia suorakylvönä tai kevennettyä muokkausta hyödyntäen. Kyntö kielletty.</a:t>
            </a:r>
          </a:p>
          <a:p>
            <a:pPr marL="0" indent="0">
              <a:buNone/>
            </a:pPr>
            <a:endParaRPr lang="fi-FI" sz="800" dirty="0"/>
          </a:p>
          <a:p>
            <a:r>
              <a:rPr lang="fi-FI" dirty="0"/>
              <a:t>Uusi kasvusto kylvettävä välittömästi muokkauksen jälkeen.</a:t>
            </a:r>
          </a:p>
          <a:p>
            <a:pPr marL="0" indent="0">
              <a:buNone/>
            </a:pPr>
            <a:endParaRPr lang="fi-FI" sz="800" dirty="0"/>
          </a:p>
          <a:p>
            <a:r>
              <a:rPr lang="fi-FI" dirty="0"/>
              <a:t>Vipu-palvelusta mahdollista tarkistaa lohkon vaatimus pysyvästä nurmikasvustosta.</a:t>
            </a:r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 descr="Kynnetty pelto.">
            <a:extLst>
              <a:ext uri="{FF2B5EF4-FFF2-40B4-BE49-F238E27FC236}">
                <a16:creationId xmlns:a16="http://schemas.microsoft.com/office/drawing/2014/main" id="{49DA9BDA-D6B3-212B-02BF-BD299D0586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72" r="7852"/>
          <a:stretch/>
        </p:blipFill>
        <p:spPr>
          <a:xfrm>
            <a:off x="269931" y="251806"/>
            <a:ext cx="5835034" cy="5633987"/>
          </a:xfrm>
          <a:prstGeom prst="rect">
            <a:avLst/>
          </a:prstGeom>
          <a:noFill/>
        </p:spPr>
      </p:pic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1BDDF380-CFD1-7379-004B-150EF67AB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64949" y="495946"/>
            <a:ext cx="5393410" cy="5052447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906C775D-7407-91CD-AEB8-FDCE539AB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64949" y="495946"/>
            <a:ext cx="5393410" cy="5052447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kstiruutu 4">
            <a:extLst>
              <a:ext uri="{FF2B5EF4-FFF2-40B4-BE49-F238E27FC236}">
                <a16:creationId xmlns:a16="http://schemas.microsoft.com/office/drawing/2014/main" id="{3CE81F91-8F7C-57B8-2AC2-C5FB625CBEC4}"/>
              </a:ext>
            </a:extLst>
          </p:cNvPr>
          <p:cNvSpPr txBox="1"/>
          <p:nvPr/>
        </p:nvSpPr>
        <p:spPr>
          <a:xfrm>
            <a:off x="4619573" y="5563204"/>
            <a:ext cx="1476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Kuva: Mediafarmi</a:t>
            </a:r>
          </a:p>
        </p:txBody>
      </p:sp>
    </p:spTree>
    <p:extLst>
      <p:ext uri="{BB962C8B-B14F-4D97-AF65-F5344CB8AC3E}">
        <p14:creationId xmlns:p14="http://schemas.microsoft.com/office/powerpoint/2010/main" val="2273413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E4BE5B-68BB-284E-8E1B-7A4199E7D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71"/>
            <a:ext cx="8314508" cy="785813"/>
          </a:xfrm>
        </p:spPr>
        <p:txBody>
          <a:bodyPr/>
          <a:lstStyle/>
          <a:p>
            <a:r>
              <a:rPr lang="fi-FI" dirty="0"/>
              <a:t>Vaatimus pysyvästä nurmikasvustosta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6723B4F-E9A4-189D-623A-79CE3B9C12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0" y="1175267"/>
            <a:ext cx="11018003" cy="4946564"/>
          </a:xfrm>
        </p:spPr>
        <p:txBody>
          <a:bodyPr>
            <a:normAutofit/>
          </a:bodyPr>
          <a:lstStyle/>
          <a:p>
            <a:r>
              <a:rPr lang="fi-FI" dirty="0"/>
              <a:t>Vuodesta 2023 maatalousmaaksi otetulle peruslohkolle voi kylvää ja ilmoittaa.</a:t>
            </a:r>
          </a:p>
          <a:p>
            <a:pPr lvl="1"/>
            <a:r>
              <a:rPr lang="fi-FI" b="0" i="0" dirty="0">
                <a:solidFill>
                  <a:srgbClr val="343841"/>
                </a:solidFill>
                <a:effectLst/>
              </a:rPr>
              <a:t>Englannin raiheinän siemen, valvottu tuotanto</a:t>
            </a:r>
          </a:p>
          <a:p>
            <a:pPr lvl="1"/>
            <a:r>
              <a:rPr lang="fi-FI" b="0" i="0" dirty="0">
                <a:solidFill>
                  <a:srgbClr val="343841"/>
                </a:solidFill>
                <a:effectLst/>
              </a:rPr>
              <a:t>Italianraiheinän (westerw.) siemen, valv. tuotanto</a:t>
            </a:r>
          </a:p>
          <a:p>
            <a:pPr lvl="1"/>
            <a:r>
              <a:rPr lang="fi-FI" b="0" i="0" dirty="0">
                <a:solidFill>
                  <a:srgbClr val="343841"/>
                </a:solidFill>
                <a:effectLst/>
              </a:rPr>
              <a:t>Laidunnurmi</a:t>
            </a:r>
          </a:p>
          <a:p>
            <a:pPr lvl="1"/>
            <a:r>
              <a:rPr lang="fi-FI" b="0" i="0" dirty="0">
                <a:solidFill>
                  <a:srgbClr val="343841"/>
                </a:solidFill>
                <a:effectLst/>
              </a:rPr>
              <a:t>Luonnonlaidun ja -niitty</a:t>
            </a:r>
          </a:p>
          <a:p>
            <a:pPr lvl="1"/>
            <a:r>
              <a:rPr lang="fi-FI" b="0" i="0" dirty="0">
                <a:solidFill>
                  <a:srgbClr val="343841"/>
                </a:solidFill>
                <a:effectLst/>
              </a:rPr>
              <a:t>Nurminadan siemen, valvottu tuotanto</a:t>
            </a:r>
          </a:p>
          <a:p>
            <a:pPr lvl="1"/>
            <a:r>
              <a:rPr lang="fi-FI" b="0" i="0" dirty="0">
                <a:solidFill>
                  <a:srgbClr val="343841"/>
                </a:solidFill>
                <a:effectLst/>
              </a:rPr>
              <a:t>Rehunurmi</a:t>
            </a:r>
          </a:p>
          <a:p>
            <a:pPr lvl="1"/>
            <a:r>
              <a:rPr lang="fi-FI" b="0" i="0" dirty="0">
                <a:solidFill>
                  <a:srgbClr val="343841"/>
                </a:solidFill>
                <a:effectLst/>
              </a:rPr>
              <a:t>Ruokonadan siemen, valvottu tuotanto</a:t>
            </a:r>
          </a:p>
          <a:p>
            <a:pPr lvl="1"/>
            <a:r>
              <a:rPr lang="fi-FI" b="0" i="0" dirty="0">
                <a:solidFill>
                  <a:srgbClr val="343841"/>
                </a:solidFill>
                <a:effectLst/>
              </a:rPr>
              <a:t>Siemennurmi</a:t>
            </a:r>
          </a:p>
          <a:p>
            <a:pPr lvl="1"/>
            <a:r>
              <a:rPr lang="fi-FI" b="0" i="0" dirty="0">
                <a:solidFill>
                  <a:srgbClr val="343841"/>
                </a:solidFill>
                <a:effectLst/>
              </a:rPr>
              <a:t>Siemennurmi, yksilajinen</a:t>
            </a:r>
          </a:p>
          <a:p>
            <a:pPr lvl="1"/>
            <a:r>
              <a:rPr lang="fi-FI" b="0" i="0" dirty="0">
                <a:solidFill>
                  <a:srgbClr val="343841"/>
                </a:solidFill>
                <a:effectLst/>
              </a:rPr>
              <a:t>Suojakaista</a:t>
            </a:r>
          </a:p>
          <a:p>
            <a:pPr lvl="1"/>
            <a:r>
              <a:rPr lang="fi-FI" b="0" i="0" dirty="0">
                <a:solidFill>
                  <a:srgbClr val="343841"/>
                </a:solidFill>
                <a:effectLst/>
              </a:rPr>
              <a:t>Timotein siemen, valvottu tuotanto</a:t>
            </a:r>
          </a:p>
          <a:p>
            <a:pPr lvl="1"/>
            <a:r>
              <a:rPr lang="fi-FI" b="0" i="0" dirty="0">
                <a:solidFill>
                  <a:srgbClr val="343841"/>
                </a:solidFill>
                <a:effectLst/>
              </a:rPr>
              <a:t>Viherkesanto (nurmi ja niitty)</a:t>
            </a:r>
          </a:p>
          <a:p>
            <a:pPr lvl="1"/>
            <a:r>
              <a:rPr lang="fi-FI" b="0" i="0" dirty="0">
                <a:solidFill>
                  <a:srgbClr val="343841"/>
                </a:solidFill>
                <a:effectLst/>
              </a:rPr>
              <a:t>Viherlannoitusnurmi</a:t>
            </a:r>
          </a:p>
          <a:p>
            <a:pPr marL="230400" lvl="1">
              <a:spcBef>
                <a:spcPts val="1000"/>
              </a:spcBef>
            </a:pPr>
            <a:r>
              <a:rPr lang="fi-FI" sz="2000" b="0" i="0" dirty="0">
                <a:solidFill>
                  <a:srgbClr val="343841"/>
                </a:solidFill>
                <a:effectLst/>
              </a:rPr>
              <a:t>Ympäristösitoumuksen tai ekojärjestelmätuen mukaisia nurmitoimenpiteitä ei voi ilmoittaa.</a:t>
            </a:r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6985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9E3256-24FF-ABEE-3970-9F7D0C9B3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/>
              <a:t>Turvemaita koskevat ehdot tulevat voimaan vuoden 2025 alusta alkaen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82B9BB6-1A0E-24B2-DC64-53D156680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i-FI" noProof="0" dirty="0"/>
              <a:t>Turvemailla sijaitsevat </a:t>
            </a:r>
            <a:r>
              <a:rPr lang="fi-FI" noProof="0" dirty="0">
                <a:solidFill>
                  <a:srgbClr val="FF0000"/>
                </a:solidFill>
              </a:rPr>
              <a:t>pysyvät nurmet </a:t>
            </a:r>
            <a:r>
              <a:rPr lang="fi-FI" noProof="0" dirty="0"/>
              <a:t>saa kyntää vain kerran neljässä vuodessa.</a:t>
            </a:r>
          </a:p>
          <a:p>
            <a:pPr>
              <a:lnSpc>
                <a:spcPct val="100000"/>
              </a:lnSpc>
            </a:pPr>
            <a:r>
              <a:rPr lang="fi-FI" noProof="0" dirty="0"/>
              <a:t>Turvemailla ei saa tehdä seuraavia toimenpiteitä:</a:t>
            </a:r>
          </a:p>
          <a:p>
            <a:pPr lvl="1">
              <a:lnSpc>
                <a:spcPct val="100000"/>
              </a:lnSpc>
            </a:pPr>
            <a:r>
              <a:rPr lang="fi-FI" noProof="0" dirty="0"/>
              <a:t>ottaa maa-ainesta maatalousmaalta, joka on turvemaata</a:t>
            </a:r>
          </a:p>
          <a:p>
            <a:pPr lvl="1">
              <a:lnSpc>
                <a:spcPct val="100000"/>
              </a:lnSpc>
            </a:pPr>
            <a:r>
              <a:rPr lang="fi-FI" noProof="0" dirty="0"/>
              <a:t>polttaa turvemaalla olevaa kasvustoa</a:t>
            </a:r>
          </a:p>
          <a:p>
            <a:pPr lvl="1">
              <a:lnSpc>
                <a:spcPct val="100000"/>
              </a:lnSpc>
            </a:pPr>
            <a:r>
              <a:rPr lang="fi-FI" noProof="0" dirty="0"/>
              <a:t>kaivaa uusia avo-ojia turvemaalle </a:t>
            </a:r>
          </a:p>
          <a:p>
            <a:pPr lvl="2">
              <a:lnSpc>
                <a:spcPct val="100000"/>
              </a:lnSpc>
            </a:pPr>
            <a:r>
              <a:rPr lang="fi-FI" noProof="0" dirty="0"/>
              <a:t>Avo-ojien kaivuu on kuitenkin sallittua silloin, jos kaivuu liittyy rakennettavan kosteikon perustamiseen tai useita maanomistajia koskevaan peruskuivatus- tai tilusjärjestelyhankkeeseen.</a:t>
            </a:r>
          </a:p>
        </p:txBody>
      </p:sp>
    </p:spTree>
    <p:extLst>
      <p:ext uri="{BB962C8B-B14F-4D97-AF65-F5344CB8AC3E}">
        <p14:creationId xmlns:p14="http://schemas.microsoft.com/office/powerpoint/2010/main" val="213750528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58A2EB-A562-24CC-D4CC-F4185434B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/>
              <a:t>Turvemaiden vaatimukset eivät koske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72A6915-C457-8E59-1F22-2F06BA7AD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098" y="1825625"/>
            <a:ext cx="9890225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noProof="0" dirty="0"/>
              <a:t>Turvemaata koskevat vaatimukset eivät koske </a:t>
            </a:r>
            <a:r>
              <a:rPr lang="fi-FI" b="1" noProof="0" dirty="0">
                <a:solidFill>
                  <a:schemeClr val="accent1"/>
                </a:solidFill>
              </a:rPr>
              <a:t>vuonna 2025 </a:t>
            </a:r>
            <a:r>
              <a:rPr lang="fi-FI" noProof="0" dirty="0"/>
              <a:t>maatalousmaata, jonka osalta tuenhakija osoittaa maanäytteellä, että kyse ei ole turvemaasta. </a:t>
            </a:r>
          </a:p>
          <a:p>
            <a:pPr lvl="1">
              <a:lnSpc>
                <a:spcPct val="100000"/>
              </a:lnSpc>
            </a:pPr>
            <a:r>
              <a:rPr lang="fi-FI" noProof="0" dirty="0"/>
              <a:t>Peruslohko katsotaan turvemaaksi, jos kaikkien maanäytteiden maalaji on turve </a:t>
            </a:r>
            <a:br>
              <a:rPr lang="fi-FI" noProof="0" dirty="0"/>
            </a:br>
            <a:r>
              <a:rPr lang="fi-FI" noProof="0" dirty="0">
                <a:sym typeface="Wingdings" panose="05000000000000000000" pitchFamily="2" charset="2"/>
              </a:rPr>
              <a:t> </a:t>
            </a:r>
            <a:r>
              <a:rPr lang="fi-FI" noProof="0" dirty="0"/>
              <a:t>silloin vaatimukset koskevat koko lohkoa.</a:t>
            </a:r>
          </a:p>
          <a:p>
            <a:pPr lvl="1">
              <a:lnSpc>
                <a:spcPct val="100000"/>
              </a:lnSpc>
            </a:pPr>
            <a:r>
              <a:rPr lang="fi-FI" noProof="0" dirty="0"/>
              <a:t>Näytteenotto on samanlainen kuin ympäristökorvauksen viljavuusanalyysin näytteenotto.</a:t>
            </a:r>
          </a:p>
        </p:txBody>
      </p:sp>
    </p:spTree>
    <p:extLst>
      <p:ext uri="{BB962C8B-B14F-4D97-AF65-F5344CB8AC3E}">
        <p14:creationId xmlns:p14="http://schemas.microsoft.com/office/powerpoint/2010/main" val="229423764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91C66-C929-D1E9-C765-BD4CEA626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/>
              <a:t>Viljelyn monipuolistaminen ja viljelykierto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900A59-E2E9-6079-27EB-9F7861DD3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i-FI" noProof="0" dirty="0"/>
              <a:t>Viljelyn monipuolistamisen vaatimus tulee vaihtoehtoiseksi vaatimukseksi viljelykiertovaatimukselle.</a:t>
            </a:r>
          </a:p>
          <a:p>
            <a:pPr lvl="1">
              <a:lnSpc>
                <a:spcPct val="100000"/>
              </a:lnSpc>
            </a:pPr>
            <a:r>
              <a:rPr lang="fi-FI" b="1" noProof="0" dirty="0">
                <a:solidFill>
                  <a:schemeClr val="accent1"/>
                </a:solidFill>
              </a:rPr>
              <a:t>Viljelykierto </a:t>
            </a:r>
            <a:r>
              <a:rPr lang="fi-FI" noProof="0" dirty="0"/>
              <a:t>= vuosittainen ja monivuotinen vaatimus</a:t>
            </a:r>
          </a:p>
          <a:p>
            <a:pPr lvl="1">
              <a:lnSpc>
                <a:spcPct val="100000"/>
              </a:lnSpc>
            </a:pPr>
            <a:r>
              <a:rPr lang="fi-FI" b="1" noProof="0" dirty="0">
                <a:solidFill>
                  <a:schemeClr val="accent1"/>
                </a:solidFill>
              </a:rPr>
              <a:t>Viljelyn monipuolistaminen </a:t>
            </a:r>
            <a:r>
              <a:rPr lang="fi-FI" noProof="0" dirty="0"/>
              <a:t>= vuosittainen vaatimus</a:t>
            </a:r>
          </a:p>
          <a:p>
            <a:pPr>
              <a:lnSpc>
                <a:spcPct val="100000"/>
              </a:lnSpc>
            </a:pPr>
            <a:r>
              <a:rPr lang="fi-FI" noProof="0" dirty="0"/>
              <a:t>Jos tuenhakijaa koskee viljelykiertovaatimus, ehdon voi täyttää viljelyn monipuolistamisvaatimuksella. </a:t>
            </a:r>
          </a:p>
          <a:p>
            <a:pPr>
              <a:lnSpc>
                <a:spcPct val="100000"/>
              </a:lnSpc>
            </a:pPr>
            <a:r>
              <a:rPr lang="fi-FI" noProof="0" dirty="0">
                <a:sym typeface="Wingdings" panose="05000000000000000000" pitchFamily="2" charset="2"/>
              </a:rPr>
              <a:t>Monivuotisen viljelykierron ensimmäinen toteutumisvuosi muuttuu  toteuduttava ensimmäisen kerran vuonna 2026. </a:t>
            </a:r>
          </a:p>
          <a:p>
            <a:pPr>
              <a:lnSpc>
                <a:spcPct val="100000"/>
              </a:lnSpc>
            </a:pP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25023817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BF94A990-1609-F52A-58B0-63E208FB6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887" y="1690688"/>
            <a:ext cx="3395553" cy="4732476"/>
          </a:xfrm>
          <a:prstGeom prst="rect">
            <a:avLst/>
          </a:prstGeo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0B738B9-A913-1E3B-60C0-33B07D529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8" y="365125"/>
            <a:ext cx="9757458" cy="1325563"/>
          </a:xfrm>
        </p:spPr>
        <p:txBody>
          <a:bodyPr anchor="ctr">
            <a:normAutofit/>
          </a:bodyPr>
          <a:lstStyle/>
          <a:p>
            <a:r>
              <a:rPr lang="fi-FI" noProof="0" dirty="0"/>
              <a:t>Viljelykierto, kertausta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276B9CD-2013-6A81-EAAD-79D852593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098" y="1690688"/>
            <a:ext cx="7648494" cy="5061640"/>
          </a:xfrm>
        </p:spPr>
        <p:txBody>
          <a:bodyPr>
            <a:normAutofit/>
          </a:bodyPr>
          <a:lstStyle/>
          <a:p>
            <a:r>
              <a:rPr lang="fi-FI" sz="1800" b="1" i="0" noProof="0" dirty="0">
                <a:effectLst/>
              </a:rPr>
              <a:t>Vuosittaisessa viljelykierrossa </a:t>
            </a:r>
            <a:r>
              <a:rPr lang="fi-FI" sz="1800" b="0" i="0" noProof="0" dirty="0">
                <a:effectLst/>
              </a:rPr>
              <a:t>yksivuotisen viljelykasvin pitää vaihtua vuosittain vähintään 33 prosentilla hallinnassasi olevalla peltoalalla. Viljelykierron toteutumista verrataan alalla edellisvuonna ilmoitettuihin yksivuotisiin kasveihin</a:t>
            </a:r>
            <a:r>
              <a:rPr lang="fi-FI" sz="1400" b="0" i="0" noProof="0" dirty="0">
                <a:effectLst/>
              </a:rPr>
              <a:t>.</a:t>
            </a:r>
          </a:p>
          <a:p>
            <a:r>
              <a:rPr lang="fi-FI" sz="1800" b="1" i="0" noProof="0" dirty="0">
                <a:effectLst/>
              </a:rPr>
              <a:t>Vaatimuksen täyttymistä tarkastellaan seuraavasti:</a:t>
            </a:r>
            <a:endParaRPr lang="fi-FI" sz="1800" b="0" i="0" noProof="0" dirty="0">
              <a:effectLst/>
            </a:endParaRPr>
          </a:p>
          <a:p>
            <a:pPr lvl="1"/>
            <a:r>
              <a:rPr lang="fi-FI" sz="1800" b="0" i="0" noProof="0" dirty="0">
                <a:effectLst/>
              </a:rPr>
              <a:t>Tukihakuvuonna ilmoittamastasi alasta, joka on edellisenä vuonna ollut yksivuotisen viljelykasvin viljelyssä, on 33 prosenttia oltava eri kasvia kuin edellisenä vuonna. </a:t>
            </a:r>
          </a:p>
          <a:p>
            <a:pPr lvl="1"/>
            <a:r>
              <a:rPr lang="fi-FI" sz="1800" b="0" i="0" noProof="0" dirty="0">
                <a:effectLst/>
              </a:rPr>
              <a:t>Viljelykierron tarkastelussa hakuvuonna ilmoittamaasi alaa verrataan aina edellisenä vuonna viljelyssä olleeseen yksivuotisen viljelykasvin alaan.</a:t>
            </a:r>
          </a:p>
          <a:p>
            <a:pPr lvl="1"/>
            <a:r>
              <a:rPr lang="fi-FI" sz="1800" noProof="0" dirty="0"/>
              <a:t>Syyskylvöiset ja kevätkylvöiset kasvit, spelttivehnä sekä välikasvi luetaan eri viljelykasveiksi. </a:t>
            </a:r>
          </a:p>
          <a:p>
            <a:pPr marL="0" indent="0">
              <a:buNone/>
            </a:pPr>
            <a:endParaRPr lang="fi-FI" sz="800" noProof="0" dirty="0"/>
          </a:p>
          <a:p>
            <a:r>
              <a:rPr lang="fi-FI" sz="2000" b="1" noProof="0" dirty="0"/>
              <a:t>Usean vuoden viljelykierrossa </a:t>
            </a:r>
            <a:r>
              <a:rPr lang="fi-FI" sz="2000" noProof="0" dirty="0"/>
              <a:t>voi viljellä samaa yksivuotista viljelykasvia samalla peltoalalla enintään kolme vuotta peräkkäin.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7EE7C45F-A29F-1B84-CCF3-14360A133BC6}"/>
              </a:ext>
            </a:extLst>
          </p:cNvPr>
          <p:cNvSpPr txBox="1"/>
          <p:nvPr/>
        </p:nvSpPr>
        <p:spPr>
          <a:xfrm>
            <a:off x="762001" y="6475329"/>
            <a:ext cx="2506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3438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Muokannut Pekka Tuomisto</a:t>
            </a:r>
          </a:p>
        </p:txBody>
      </p:sp>
    </p:spTree>
    <p:extLst>
      <p:ext uri="{BB962C8B-B14F-4D97-AF65-F5344CB8AC3E}">
        <p14:creationId xmlns:p14="http://schemas.microsoft.com/office/powerpoint/2010/main" val="104865419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D34F929F-7B0B-E763-B83B-A58A43B13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53" y="1568552"/>
            <a:ext cx="5964378" cy="3976253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C5CB9D9-C200-7A26-1DA8-79128B618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Välikasvi viljelykierrossa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33398E4-F93B-ED94-F236-6A0D0763F9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1" y="2021163"/>
            <a:ext cx="5492351" cy="3661569"/>
          </a:xfrm>
        </p:spPr>
        <p:txBody>
          <a:bodyPr/>
          <a:lstStyle/>
          <a:p>
            <a:r>
              <a:rPr lang="fi-FI" dirty="0"/>
              <a:t>Komissio tarkentanut välikasvin tarkastelua ehdollisuuden viljelykiertovaatimuksessa. </a:t>
            </a:r>
          </a:p>
          <a:p>
            <a:pPr marL="0" indent="0">
              <a:buNone/>
            </a:pPr>
            <a:endParaRPr lang="fi-FI" sz="800" dirty="0"/>
          </a:p>
          <a:p>
            <a:pPr lvl="1"/>
            <a:r>
              <a:rPr lang="fi-FI" dirty="0"/>
              <a:t>Välikasvi huomioidaan yksivuotisessa viljelykierrossa</a:t>
            </a:r>
          </a:p>
          <a:p>
            <a:pPr lvl="1"/>
            <a:r>
              <a:rPr lang="fi-FI" dirty="0"/>
              <a:t>Välikasvia</a:t>
            </a:r>
            <a:r>
              <a:rPr lang="fi-FI" b="1" dirty="0"/>
              <a:t> </a:t>
            </a:r>
            <a:r>
              <a:rPr lang="fi-FI" b="1" dirty="0">
                <a:solidFill>
                  <a:srgbClr val="FE0076"/>
                </a:solidFill>
              </a:rPr>
              <a:t>ei</a:t>
            </a:r>
            <a:r>
              <a:rPr lang="fi-FI" b="1" dirty="0"/>
              <a:t> </a:t>
            </a:r>
            <a:r>
              <a:rPr lang="fi-FI" dirty="0"/>
              <a:t>huomioida monivuotisessa viljelykierrossa</a:t>
            </a:r>
          </a:p>
        </p:txBody>
      </p:sp>
    </p:spTree>
    <p:extLst>
      <p:ext uri="{BB962C8B-B14F-4D97-AF65-F5344CB8AC3E}">
        <p14:creationId xmlns:p14="http://schemas.microsoft.com/office/powerpoint/2010/main" val="3971153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CF138E-23B7-4EAC-6180-8E50E356B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/>
              <a:t>Viljelyn monipuolistaminen</a:t>
            </a:r>
            <a:r>
              <a:rPr lang="fi-FI" dirty="0"/>
              <a:t> 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4F6873-77FB-FD71-1A1B-B7A67A2B5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noProof="0" dirty="0"/>
              <a:t>Jos tilan peltoala on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fi-FI" noProof="0" dirty="0"/>
              <a:t>10–30 hehtaaria, on alalla viljeltävä vähintään kahta eri viljelykasvia. Viljeltävän pääkasvin osuus saa tällöin olla enintään 75 prosenttia kyseisestä peltoalasta.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fi-FI" noProof="0" dirty="0"/>
              <a:t>yli 30 hehtaaria, on alalla viljeltävä vähintään kolmea eri viljelykasvia. Pääkasvin osuus saa tällöin olla enintään 75 prosenttia peltoalasta, ja kahden pääkasvin yhteenlaskettu osuus saa olla enintään 95 prosenttia peltoalasta.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noProof="0" dirty="0"/>
              <a:t>Viljelyn monipuolistamisessa eri kasveiksi luettavien kasvien lista löytyy </a:t>
            </a:r>
            <a:r>
              <a:rPr lang="fi-FI" noProof="0" dirty="0">
                <a:hlinkClick r:id="rId3"/>
              </a:rPr>
              <a:t>ehdollisuuden oppaasta</a:t>
            </a:r>
            <a:r>
              <a:rPr lang="fi-FI" noProof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0031065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3BDDDC-17B3-A246-FB36-D722153A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/>
              <a:t>Viljelyn monipuolistaminen ja viljelykierto ei koske seuraavia tiloja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3B0FBB0-B425-147A-B1A1-4B0E653B6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098" y="2199698"/>
            <a:ext cx="10515600" cy="3432175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fi-FI" sz="2200" noProof="0" dirty="0"/>
              <a:t>yli 75 % tilan </a:t>
            </a:r>
            <a:r>
              <a:rPr lang="fi-FI" sz="2200" i="1" noProof="0" dirty="0"/>
              <a:t>peltoalasta </a:t>
            </a:r>
            <a:r>
              <a:rPr lang="fi-FI" sz="2200" noProof="0" dirty="0"/>
              <a:t>on heinäkasvien tai muiden nurmirehukasvien tuotannossa, kesantona tai palkokasvien viljelyssä tai näiden käyttötapojen yhdistelmänä</a:t>
            </a:r>
          </a:p>
          <a:p>
            <a:pPr lvl="1">
              <a:lnSpc>
                <a:spcPct val="100000"/>
              </a:lnSpc>
            </a:pPr>
            <a:r>
              <a:rPr lang="fi-FI" sz="2200" noProof="0" dirty="0"/>
              <a:t>yli 75 % tilan </a:t>
            </a:r>
            <a:r>
              <a:rPr lang="fi-FI" sz="2200" i="1" noProof="0" dirty="0"/>
              <a:t>maatalousmaasta </a:t>
            </a:r>
            <a:r>
              <a:rPr lang="fi-FI" sz="2200" noProof="0" dirty="0"/>
              <a:t>on pysyvää nurmea tai heinäkasvien tai muiden nurmirehukasvien tuotannossa tai näiden käyttötapojen yhdistelmänä</a:t>
            </a:r>
          </a:p>
          <a:p>
            <a:pPr lvl="1">
              <a:lnSpc>
                <a:spcPct val="100000"/>
              </a:lnSpc>
            </a:pPr>
            <a:r>
              <a:rPr lang="fi-FI" sz="2200" noProof="0" dirty="0"/>
              <a:t>tilan </a:t>
            </a:r>
            <a:r>
              <a:rPr lang="fi-FI" sz="2200" i="1" noProof="0" dirty="0"/>
              <a:t>peltoala</a:t>
            </a:r>
            <a:r>
              <a:rPr lang="fi-FI" sz="2200" noProof="0" dirty="0"/>
              <a:t> on enintään 10 hehtaaria</a:t>
            </a:r>
          </a:p>
          <a:p>
            <a:pPr lvl="1">
              <a:lnSpc>
                <a:spcPct val="100000"/>
              </a:lnSpc>
            </a:pPr>
            <a:r>
              <a:rPr lang="fi-FI" sz="2200" noProof="0" dirty="0"/>
              <a:t>tilan maatalousmaa on luonnonmukaisessa tuotannossa.</a:t>
            </a:r>
          </a:p>
        </p:txBody>
      </p:sp>
    </p:spTree>
    <p:extLst>
      <p:ext uri="{BB962C8B-B14F-4D97-AF65-F5344CB8AC3E}">
        <p14:creationId xmlns:p14="http://schemas.microsoft.com/office/powerpoint/2010/main" val="39872254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401A30B6-5E8E-71E5-7AD2-CF6556DFACC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078844" cy="79585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2"/>
                </a:solidFill>
              </a:rPr>
              <a:t>Sosiaalinen </a:t>
            </a:r>
            <a:r>
              <a:rPr lang="en-GB" dirty="0" err="1">
                <a:solidFill>
                  <a:schemeClr val="tx2"/>
                </a:solidFill>
              </a:rPr>
              <a:t>ehdollisuus</a:t>
            </a:r>
            <a:endParaRPr kumimoji="0" lang="fi-FI" sz="27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FD88F3D-60C2-AF3D-6E59-FA2968CB1A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1262" y="1068779"/>
            <a:ext cx="11447813" cy="5789221"/>
          </a:xfrm>
        </p:spPr>
        <p:txBody>
          <a:bodyPr>
            <a:normAutofit fontScale="92500" lnSpcReduction="10000"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D000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rgbClr val="343841"/>
                </a:solidFill>
                <a:effectLst/>
                <a:uLnTx/>
                <a:uFillTx/>
                <a:latin typeface="calibri" charset="0"/>
              </a:rPr>
              <a:t>Uusi vaatimus vuoden 2025 alusta alkaen (EU:n viljelijätuet).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D000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rgbClr val="343841"/>
                </a:solidFill>
                <a:effectLst/>
                <a:uLnTx/>
                <a:uFillTx/>
                <a:latin typeface="calibri" charset="0"/>
              </a:rPr>
              <a:t>Koskee </a:t>
            </a:r>
            <a:r>
              <a:rPr kumimoji="0" lang="fi-FI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343841"/>
                </a:solidFill>
                <a:effectLst/>
                <a:uLnTx/>
                <a:uFillTx/>
                <a:latin typeface="calibri" charset="0"/>
              </a:rPr>
              <a:t>tilo</a:t>
            </a:r>
            <a:r>
              <a:rPr lang="fi-FI" sz="2600" dirty="0">
                <a:solidFill>
                  <a:srgbClr val="343841"/>
                </a:solidFill>
                <a:latin typeface="calibri" charset="0"/>
              </a:rPr>
              <a:t>ja, joilla palkattua työväkeä.</a:t>
            </a:r>
            <a:endParaRPr kumimoji="0" lang="fi-FI" sz="2600" b="0" i="0" u="none" strike="noStrike" kern="1200" cap="none" spc="0" normalizeH="0" baseline="0" noProof="0" dirty="0">
              <a:ln>
                <a:noFill/>
              </a:ln>
              <a:solidFill>
                <a:srgbClr val="343841"/>
              </a:solidFill>
              <a:effectLst/>
              <a:uLnTx/>
              <a:uFillTx/>
              <a:latin typeface="calibri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D000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rgbClr val="343841"/>
                </a:solidFill>
                <a:effectLst/>
                <a:uLnTx/>
                <a:uFillTx/>
                <a:latin typeface="calibri" charset="0"/>
              </a:rPr>
              <a:t>Vaatimuksissa työsuhteisiin ja työturvallisuuteen liittyviä asioita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000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343841"/>
                </a:solidFill>
                <a:effectLst/>
                <a:uLnTx/>
                <a:uFillTx/>
                <a:latin typeface="calibri" charset="0"/>
              </a:rPr>
              <a:t>Velvoittavat jo nyt kaikkia työnantajia (myös maatalousyrityksiä) 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343841"/>
                </a:solidFill>
                <a:effectLst/>
                <a:uLnTx/>
                <a:uFillTx/>
                <a:latin typeface="calibri" charset="0"/>
                <a:sym typeface="Wingdings" panose="05000000000000000000" pitchFamily="2" charset="2"/>
              </a:rPr>
              <a:t> ei varsinaisesti uutta noudatettavaa, kunhan noudattaa jo voimassa olevaa lakia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D000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rgbClr val="343841"/>
                </a:solidFill>
                <a:effectLst/>
                <a:uLnTx/>
                <a:uFillTx/>
                <a:latin typeface="calibri" charset="0"/>
              </a:rPr>
              <a:t>Työsuojeluviranomainen valvoo vaatimusten noudattamista omien tarkastustensa yhteydessä, ja ELY-keskuksissa määritellään tukiseuraamukset työsuojeluviranomaisen havaintojen perusteella.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D000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rgbClr val="343841"/>
                </a:solidFill>
                <a:effectLst/>
                <a:uLnTx/>
                <a:uFillTx/>
                <a:latin typeface="calibri" charset="0"/>
              </a:rPr>
              <a:t>Seuraamuksia ei tule vielä lievistä puutteista (toimintaohje tai kehotus), jos ne laitetaan kuntoon määräaikaan mennessä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D0006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rgbClr val="343841"/>
                </a:solidFill>
                <a:effectLst/>
                <a:uLnTx/>
                <a:uFillTx/>
                <a:latin typeface="calibri" charset="0"/>
              </a:rPr>
              <a:t>Vaatimuksiin saatavilla runsaasti neuvontaa eri tahoilta: </a:t>
            </a: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srgbClr val="343841"/>
                </a:solidFill>
                <a:effectLst/>
                <a:uLnTx/>
                <a:uFillTx/>
                <a:latin typeface="calibri" charset="0"/>
                <a:hlinkClick r:id="rId3"/>
              </a:rPr>
              <a:t>https://www.ruokavirasto.fi/tuet/maatalous/neuvontakorvaus/sosiaalinen-ehdollisuus/</a:t>
            </a:r>
            <a:endParaRPr kumimoji="0" lang="fi-FI" sz="2600" b="0" i="0" u="none" strike="noStrike" kern="1200" cap="none" spc="0" normalizeH="0" baseline="0" noProof="0" dirty="0">
              <a:ln>
                <a:noFill/>
              </a:ln>
              <a:solidFill>
                <a:srgbClr val="343841"/>
              </a:solidFill>
              <a:effectLst/>
              <a:uLnTx/>
              <a:uFillTx/>
              <a:latin typeface="calibri" charset="0"/>
            </a:endParaRPr>
          </a:p>
          <a:p>
            <a:r>
              <a:rPr lang="fi-FI" sz="2600" dirty="0">
                <a:hlinkClick r:id="rId4"/>
              </a:rPr>
              <a:t>https://maaseutuverkosto.fi/tapahtumat/sosiaalinen-ehdollisuus-vastauksia-kysymyksiin-webinaari-20-3-klo-13-15/</a:t>
            </a:r>
            <a:endParaRPr lang="fi-FI" sz="2600" dirty="0"/>
          </a:p>
          <a:p>
            <a:r>
              <a:rPr lang="fi-FI" sz="2600" dirty="0">
                <a:hlinkClick r:id="rId5"/>
              </a:rPr>
              <a:t>https://www.youtube.com/watch?v=hPbeCUS7-8U</a:t>
            </a:r>
            <a:r>
              <a:rPr lang="fi-FI" sz="2600" dirty="0"/>
              <a:t> Markku Rautio 3.2.2025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Kuva 5" descr="Ruokaviraston logo">
            <a:extLst>
              <a:ext uri="{FF2B5EF4-FFF2-40B4-BE49-F238E27FC236}">
                <a16:creationId xmlns:a16="http://schemas.microsoft.com/office/drawing/2014/main" id="{733C38BB-60F9-8685-7F37-B481FB8D9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9919" y="227530"/>
            <a:ext cx="1295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87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71C6F9-4993-E762-2E7D-5440C9BE0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/>
              <a:t>Esityksen sisältö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7E19E4-7E52-8234-A2D5-5023FFCFC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noProof="0" dirty="0"/>
              <a:t>Pysyvät nurmet, muutokset</a:t>
            </a:r>
          </a:p>
          <a:p>
            <a:r>
              <a:rPr lang="fi-FI" noProof="0" dirty="0"/>
              <a:t>Ehdollisuuden muutokset vuodelle 2025</a:t>
            </a:r>
          </a:p>
          <a:p>
            <a:r>
              <a:rPr lang="fi-FI" dirty="0"/>
              <a:t>Välikasvi viljelykierrossa</a:t>
            </a:r>
            <a:endParaRPr lang="fi-FI" noProof="0" dirty="0"/>
          </a:p>
          <a:p>
            <a:r>
              <a:rPr lang="fi-FI" dirty="0"/>
              <a:t>Sosiaalinen ehdollisuus </a:t>
            </a:r>
          </a:p>
          <a:p>
            <a:r>
              <a:rPr lang="fi-FI" noProof="0" dirty="0"/>
              <a:t>Hukkakauran torjunta</a:t>
            </a:r>
          </a:p>
          <a:p>
            <a:r>
              <a:rPr lang="fi-FI" dirty="0"/>
              <a:t>Rehulainsäädäntö</a:t>
            </a:r>
            <a:endParaRPr lang="fi-FI" noProof="0" dirty="0"/>
          </a:p>
          <a:p>
            <a:pPr marL="0" indent="0">
              <a:buNone/>
            </a:pP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0104515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1FAECB-0249-5862-22EA-C2650BD74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76" y="180000"/>
            <a:ext cx="6482227" cy="1119501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Huolehdi hukkakauran torjunnasta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6DDB3A6-389C-1159-FFA0-D9669FA21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25" y="1403288"/>
            <a:ext cx="7541725" cy="5274712"/>
          </a:xfrm>
        </p:spPr>
        <p:txBody>
          <a:bodyPr/>
          <a:lstStyle/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Tarkkaile lohkoja! Ensimmäisen hukkakauran löytyminen, kitkentä juurineen säkkiin ja poltto on halvin torjuntakeino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Kemiallinen torjunta ajoissa käyttöön, siinä tarkkuus: oikea aikaisuus, vältä tankkiseoksia, huomio kulmat/hankalat paikat, oikea ainemäärä.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Axial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50 EC:llä poikkeuslupa kasvukaudelle 2025.</a:t>
            </a:r>
          </a:p>
          <a:p>
            <a:pPr marL="0" indent="0">
              <a:buNone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	Aina jälkitarkastus ja kitkentä tarvittaessa!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388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Nurmilla riittävän tiheä ja matalaan niitto, etenkin perustamisvaiheessa. Hukkakaura ei saa ehtiä röyhylle.</a:t>
            </a: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Ilmoita hukkakaurasaastunut lohko maaseutuelinkeinoviranomaiselle, rekisteritilanteen näet esim. Vipu-palvelusta, hukkakaura-karttatasolta</a:t>
            </a:r>
          </a:p>
          <a:p>
            <a:pPr marL="0" indent="0">
              <a:buNone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	→ noudata annettua torjuntaohjetta </a:t>
            </a:r>
          </a:p>
          <a:p>
            <a:pPr marL="0" indent="0">
              <a:buNone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	(Vakavista saastunnoissa määrätään velvoittava monivuotinen                       </a:t>
            </a:r>
          </a:p>
          <a:p>
            <a:pPr marL="0" indent="0">
              <a:buNone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torjuntasuunnitelma)</a:t>
            </a:r>
          </a:p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388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YTA ja ELY-keskus valvovat hukkakauralain noudattamista</a:t>
            </a:r>
          </a:p>
          <a:p>
            <a:pPr marL="0" indent="0">
              <a:buNone/>
            </a:pPr>
            <a:endParaRPr lang="fi-FI" sz="1400" dirty="0"/>
          </a:p>
          <a:p>
            <a:pPr marL="0" indent="0">
              <a:buNone/>
            </a:pPr>
            <a:endParaRPr lang="fi-FI" sz="1400" dirty="0"/>
          </a:p>
          <a:p>
            <a:pPr marL="0" indent="0">
              <a:buNone/>
            </a:pPr>
            <a:r>
              <a:rPr lang="fi-FI" dirty="0"/>
              <a:t>  </a:t>
            </a:r>
          </a:p>
        </p:txBody>
      </p:sp>
      <p:pic>
        <p:nvPicPr>
          <p:cNvPr id="9" name="Kuvan paikkamerkki 8" descr="Hukkakaurayksilö kaurapellossa">
            <a:extLst>
              <a:ext uri="{FF2B5EF4-FFF2-40B4-BE49-F238E27FC236}">
                <a16:creationId xmlns:a16="http://schemas.microsoft.com/office/drawing/2014/main" id="{964A68D4-19B7-110D-2C8B-BC5173F913D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3" r="24563"/>
          <a:stretch>
            <a:fillRect/>
          </a:stretch>
        </p:blipFill>
        <p:spPr/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E33FD2E-82F4-4A07-CBA9-B1EAE7643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2D5F4-4871-4469-8343-ED7F6811B37D}" type="slidenum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616C915D-2EFC-C091-5C54-16B43163D3E9}"/>
              </a:ext>
            </a:extLst>
          </p:cNvPr>
          <p:cNvSpPr txBox="1"/>
          <p:nvPr/>
        </p:nvSpPr>
        <p:spPr>
          <a:xfrm>
            <a:off x="7829550" y="447675"/>
            <a:ext cx="40005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Hukkakauran saastuttamaa 2024 Etelä-Pohjanmaalla oli 19,4 % eli 51586 ha peltoalasta.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2D5552AC-0339-D70F-B4EE-B4EEAC809B9D}"/>
              </a:ext>
            </a:extLst>
          </p:cNvPr>
          <p:cNvSpPr txBox="1"/>
          <p:nvPr/>
        </p:nvSpPr>
        <p:spPr>
          <a:xfrm>
            <a:off x="7903675" y="1504102"/>
            <a:ext cx="39263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Ei kauraa hukkakaurasaastuneelle lohkolle!</a:t>
            </a:r>
          </a:p>
        </p:txBody>
      </p:sp>
    </p:spTree>
    <p:extLst>
      <p:ext uri="{BB962C8B-B14F-4D97-AF65-F5344CB8AC3E}">
        <p14:creationId xmlns:p14="http://schemas.microsoft.com/office/powerpoint/2010/main" val="13673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853CE4-62FA-FC0A-1483-804546DF0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63" y="85132"/>
            <a:ext cx="11169287" cy="1504759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Ehdollisuus: Rehujen turvallisuus ja jäljitettävyys sekä elintarvikehygienia kasvitiloilla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DA12A9-79C5-54F2-068B-1B993CD4D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63" y="1466661"/>
            <a:ext cx="11503937" cy="5112565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3438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fi-FI" sz="1800" b="0" i="0" dirty="0">
                <a:solidFill>
                  <a:srgbClr val="34384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ehuista pidetään ­kir­jaa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3438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fi-FI" sz="1800" b="0" i="0" dirty="0">
                <a:solidFill>
                  <a:srgbClr val="34384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as­vin­suo­je­lu­ai­nei­den ja </a:t>
            </a:r>
            <a:r>
              <a:rPr lang="fi-FI" sz="1800" b="0" i="0" dirty="0" err="1">
                <a:solidFill>
                  <a:srgbClr val="34384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bi­o­si­dien</a:t>
            </a:r>
            <a:r>
              <a:rPr lang="fi-FI" sz="1800" b="0" i="0" dirty="0">
                <a:solidFill>
                  <a:srgbClr val="34384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eli haitallisten eliöiden torjunta-aineiden käy­tös­tä kir­jan­pito (Muista merkitä </a:t>
            </a:r>
            <a:r>
              <a:rPr lang="fi-FI" sz="1800" b="0" i="0" dirty="0" err="1">
                <a:solidFill>
                  <a:srgbClr val="34384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biosidien</a:t>
            </a:r>
            <a:r>
              <a:rPr lang="fi-FI" sz="1800" b="0" i="0" dirty="0">
                <a:solidFill>
                  <a:srgbClr val="34384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käyttöajankohta)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3438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fi-FI" sz="1800" b="0" i="0" dirty="0">
                <a:solidFill>
                  <a:srgbClr val="34384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e­hut on han­kit­tu re­kis­te­röi­dyl­tä tai hy­väk­sy­tyl­tä rehu­alan toi­mi­jal­ta</a:t>
            </a:r>
          </a:p>
          <a:p>
            <a:pPr lvl="1"/>
            <a:r>
              <a:rPr lang="fi-FI" sz="1800" b="0" i="0" dirty="0">
                <a:solidFill>
                  <a:srgbClr val="34384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Rekisteröidyt rehualan toimijat: </a:t>
            </a:r>
            <a:r>
              <a:rPr lang="fi-FI" sz="1800" b="0" i="0" dirty="0">
                <a:solidFill>
                  <a:srgbClr val="34384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https://avointieto.ruokavirasto.fi/#/elain/rehutoimijat</a:t>
            </a:r>
            <a:endParaRPr lang="fi-FI" sz="1800" b="0" i="0" dirty="0">
              <a:solidFill>
                <a:srgbClr val="34384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i-FI" sz="1800" dirty="0">
                <a:solidFill>
                  <a:srgbClr val="3438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Rekisteröidyt rehualan alkutuotannon toimijat: </a:t>
            </a:r>
            <a:r>
              <a:rPr lang="fi-FI" sz="1800" dirty="0">
                <a:solidFill>
                  <a:srgbClr val="34384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https://www.ruokavirasto.fi/elaimet/rehut/rekisteroityminen-ja-luvat/rekisterit/rekisteroityneet-rehualan-alkutuotannon-toimijat/</a:t>
            </a:r>
            <a:r>
              <a:rPr lang="fi-FI" sz="1800" dirty="0">
                <a:solidFill>
                  <a:srgbClr val="3438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fi-FI" sz="1800" dirty="0">
                <a:solidFill>
                  <a:srgbClr val="3438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Ovatko oman tilan rekisteritiedot ajantasaiset? Ilmoita muutoksista: </a:t>
            </a:r>
            <a:r>
              <a:rPr lang="fi-FI" sz="1800" dirty="0">
                <a:solidFill>
                  <a:srgbClr val="34384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https://link.webropolsurveys.com/s/F-lomake</a:t>
            </a:r>
            <a:endParaRPr lang="fi-FI" sz="1800" b="0" i="0" dirty="0">
              <a:solidFill>
                <a:srgbClr val="34384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3438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fi-FI" sz="1800" b="0" i="0" dirty="0">
                <a:solidFill>
                  <a:srgbClr val="34384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ät­teet, vaa­ral­li­set ai­neet, kas­vin­suo­je­lu­ai­neet, </a:t>
            </a:r>
            <a:r>
              <a:rPr lang="fi-FI" sz="1800" b="0" i="0" dirty="0" err="1">
                <a:solidFill>
                  <a:srgbClr val="34384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bi­o­si­dit</a:t>
            </a:r>
            <a:r>
              <a:rPr lang="fi-FI" sz="1800" b="0" i="0" dirty="0">
                <a:solidFill>
                  <a:srgbClr val="34384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sie­me­net, lan­noit­teet ja lääke­re­hut on va­ras­toi­tu ja kä­si­tel­ty asi­an­mu­kai­ses­ti re­huis­ta, eläin­ten pito­pai­kois­ta ja kasviperäisistä elintarvikkeista erillään.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3438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Varmista elintarvikkeen osalta kirjanpidolla, lähettein ja pakkausmerkinnön jäljitettävyys ja säilytä terveydelle merkitykselliset tutkimustulokset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4384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Toteuta tarvittaessa </a:t>
            </a:r>
            <a:r>
              <a:rPr lang="fi-FI" sz="1800" dirty="0">
                <a:solidFill>
                  <a:srgbClr val="3438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elintarvikkeen takaisinveto markkinoilta ja ilmoita siitä elintarviketurvallisuusviranomaiselle</a:t>
            </a:r>
            <a:endParaRPr lang="fi-FI" sz="1800" b="0" i="0" dirty="0">
              <a:solidFill>
                <a:srgbClr val="34384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8B8432E-62A6-30B3-29B7-EC684F658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2D5F4-4871-4469-8343-ED7F6811B37D}" type="slidenum">
              <a:rPr kumimoji="0" lang="fi-FI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7E8C01E-5DF2-2F95-762B-5EFC9F7878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  </a:t>
            </a:r>
          </a:p>
        </p:txBody>
      </p:sp>
    </p:spTree>
    <p:extLst>
      <p:ext uri="{BB962C8B-B14F-4D97-AF65-F5344CB8AC3E}">
        <p14:creationId xmlns:p14="http://schemas.microsoft.com/office/powerpoint/2010/main" val="339938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98D904-44A7-C0EB-DBCC-1C98474985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66082" y="2941986"/>
            <a:ext cx="1659836" cy="815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Kiitos</a:t>
            </a:r>
            <a:endParaRPr lang="fi-FI" sz="40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2972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F9CBC6-9901-41F3-4D30-B8A71262E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8" y="603664"/>
            <a:ext cx="10196224" cy="1325563"/>
          </a:xfrm>
        </p:spPr>
        <p:txBody>
          <a:bodyPr>
            <a:normAutofit fontScale="90000"/>
          </a:bodyPr>
          <a:lstStyle/>
          <a:p>
            <a:r>
              <a:rPr lang="fi-FI" sz="4000" dirty="0"/>
              <a:t>Ehdollisuuden yleisimmät havainnot peltovalvonnassa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8B98B4-2B83-A97F-D5FB-49D85234A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098" y="1819897"/>
            <a:ext cx="10515600" cy="4795424"/>
          </a:xfrm>
        </p:spPr>
        <p:txBody>
          <a:bodyPr/>
          <a:lstStyle/>
          <a:p>
            <a:r>
              <a:rPr lang="fi-FI" dirty="0"/>
              <a:t>Vesistön varrella 3 metrin suojakaista.</a:t>
            </a:r>
          </a:p>
          <a:p>
            <a:r>
              <a:rPr lang="fi-FI" dirty="0"/>
              <a:t>Kesannot.</a:t>
            </a:r>
          </a:p>
          <a:p>
            <a:r>
              <a:rPr lang="fi-FI" dirty="0"/>
              <a:t>Hukkakaura.</a:t>
            </a:r>
          </a:p>
          <a:p>
            <a:r>
              <a:rPr lang="fi-FI" dirty="0"/>
              <a:t>Lantalat.</a:t>
            </a:r>
          </a:p>
          <a:p>
            <a:r>
              <a:rPr lang="fi-FI" dirty="0"/>
              <a:t>Kasvinsuojeluruiskun testaus.</a:t>
            </a:r>
          </a:p>
          <a:p>
            <a:r>
              <a:rPr lang="fi-FI" dirty="0"/>
              <a:t>Kasvinsuojeluaineiden käsittely ja varastointi.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187453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18AC44BF-A05F-409C-A715-AE421F302B4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fi-FI" altLang="fi-FI" noProof="0" dirty="0"/>
              <a:t>Pysyvät nurmet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64ABB6-B596-FAC9-9C9A-F7E01A909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>
                <a:solidFill>
                  <a:srgbClr val="004F71"/>
                </a:solidFill>
              </a:rPr>
              <a:t>Nurmivuosien</a:t>
            </a:r>
            <a:r>
              <a:rPr lang="fi-FI" noProof="0" dirty="0"/>
              <a:t> laskenta muuttuu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EB3D5F-593F-C62C-BE08-7F83A3A58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>
              <a:spcAft>
                <a:spcPts val="1200"/>
              </a:spcAft>
            </a:pPr>
            <a:r>
              <a:rPr lang="fi-FI" noProof="0" dirty="0"/>
              <a:t>Euroopan komissio tarkensi kesällä, että pysyvää nurmea ei kerrytä sellaiset alat, joilla tuotanto on pääsääntöisesti kielletty.</a:t>
            </a:r>
          </a:p>
          <a:p>
            <a:r>
              <a:rPr lang="fi-FI" noProof="0" dirty="0"/>
              <a:t>Jatkossa nurmivuosia kerryttäviä heinä- ja nurmirehukasveja ovat myös:</a:t>
            </a:r>
          </a:p>
          <a:p>
            <a:pPr lvl="1"/>
            <a:r>
              <a:rPr lang="fi-FI" noProof="0" dirty="0"/>
              <a:t>ympäristökorvauksen turvepeltojen nurmet</a:t>
            </a:r>
          </a:p>
          <a:p>
            <a:pPr lvl="1"/>
            <a:r>
              <a:rPr lang="fi-FI" noProof="0" dirty="0"/>
              <a:t>ekojärjestelmän viherlannoitusnurmi</a:t>
            </a:r>
          </a:p>
          <a:p>
            <a:pPr lvl="1">
              <a:spcAft>
                <a:spcPts val="1200"/>
              </a:spcAft>
            </a:pPr>
            <a:r>
              <a:rPr lang="fi-FI" noProof="0" dirty="0"/>
              <a:t>Luonnonhoitonurmi.</a:t>
            </a:r>
          </a:p>
          <a:p>
            <a:r>
              <a:rPr lang="fi-FI" noProof="0" dirty="0"/>
              <a:t>Nurmivuodet jäädyttävänä kasvina jatkaa edelleen suojavyöhyke.</a:t>
            </a:r>
          </a:p>
          <a:p>
            <a:pPr lvl="1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30318013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8DC534-D84E-76C4-EBA4-D7DCDB68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07" y="211239"/>
            <a:ext cx="8314508" cy="785813"/>
          </a:xfrm>
        </p:spPr>
        <p:txBody>
          <a:bodyPr/>
          <a:lstStyle/>
          <a:p>
            <a:r>
              <a:rPr kumimoji="0" lang="fi-FI" sz="3800" b="1" i="0" u="none" strike="noStrike" kern="1200" cap="none" spc="0" normalizeH="0" baseline="0" noProof="0" dirty="0">
                <a:ln>
                  <a:noFill/>
                </a:ln>
                <a:solidFill>
                  <a:srgbClr val="004F71"/>
                </a:solidFill>
                <a:effectLst/>
                <a:uLnTx/>
                <a:uFillTx/>
                <a:latin typeface="calibri" charset="0"/>
              </a:rPr>
              <a:t>Esimerkkejä nurmivuosien laskennasta</a:t>
            </a:r>
            <a:endParaRPr lang="fi-FI" dirty="0"/>
          </a:p>
        </p:txBody>
      </p:sp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BB30FEF3-5984-F873-B027-5B25E47AA195}"/>
              </a:ext>
            </a:extLst>
          </p:cNvPr>
          <p:cNvGraphicFramePr>
            <a:graphicFrameLocks noGrp="1"/>
          </p:cNvGraphicFramePr>
          <p:nvPr/>
        </p:nvGraphicFramePr>
        <p:xfrm>
          <a:off x="605607" y="978104"/>
          <a:ext cx="1007509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588">
                  <a:extLst>
                    <a:ext uri="{9D8B030D-6E8A-4147-A177-3AD203B41FA5}">
                      <a16:colId xmlns:a16="http://schemas.microsoft.com/office/drawing/2014/main" val="2810231612"/>
                    </a:ext>
                  </a:extLst>
                </a:gridCol>
                <a:gridCol w="1220739">
                  <a:extLst>
                    <a:ext uri="{9D8B030D-6E8A-4147-A177-3AD203B41FA5}">
                      <a16:colId xmlns:a16="http://schemas.microsoft.com/office/drawing/2014/main" val="1989121563"/>
                    </a:ext>
                  </a:extLst>
                </a:gridCol>
                <a:gridCol w="1195306">
                  <a:extLst>
                    <a:ext uri="{9D8B030D-6E8A-4147-A177-3AD203B41FA5}">
                      <a16:colId xmlns:a16="http://schemas.microsoft.com/office/drawing/2014/main" val="2017400958"/>
                    </a:ext>
                  </a:extLst>
                </a:gridCol>
                <a:gridCol w="1189260">
                  <a:extLst>
                    <a:ext uri="{9D8B030D-6E8A-4147-A177-3AD203B41FA5}">
                      <a16:colId xmlns:a16="http://schemas.microsoft.com/office/drawing/2014/main" val="3416757562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795702576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768062501"/>
                    </a:ext>
                  </a:extLst>
                </a:gridCol>
                <a:gridCol w="2260599">
                  <a:extLst>
                    <a:ext uri="{9D8B030D-6E8A-4147-A177-3AD203B41FA5}">
                      <a16:colId xmlns:a16="http://schemas.microsoft.com/office/drawing/2014/main" val="1192246411"/>
                    </a:ext>
                  </a:extLst>
                </a:gridCol>
              </a:tblGrid>
              <a:tr h="354190">
                <a:tc>
                  <a:txBody>
                    <a:bodyPr/>
                    <a:lstStyle/>
                    <a:p>
                      <a:r>
                        <a:rPr lang="fi-FI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474350"/>
                  </a:ext>
                </a:extLst>
              </a:tr>
              <a:tr h="774096">
                <a:tc>
                  <a:txBody>
                    <a:bodyPr/>
                    <a:lstStyle/>
                    <a:p>
                      <a:r>
                        <a:rPr lang="fi-FI" dirty="0"/>
                        <a:t>Säilörehu-nurmi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Säilörehu-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nurmi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Säilörehu-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nurmi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Säilörehu-nurmi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Säilörehu-</a:t>
                      </a:r>
                    </a:p>
                    <a:p>
                      <a:r>
                        <a:rPr lang="fi-FI" dirty="0"/>
                        <a:t>nurmi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Luonnonhoito-</a:t>
                      </a:r>
                    </a:p>
                    <a:p>
                      <a:r>
                        <a:rPr lang="fi-FI" dirty="0"/>
                        <a:t>Nurmi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(Ei lasketa)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Luonnonhoito-</a:t>
                      </a:r>
                    </a:p>
                    <a:p>
                      <a:r>
                        <a:rPr lang="fi-FI" dirty="0"/>
                        <a:t>nurmi</a:t>
                      </a:r>
                    </a:p>
                    <a:p>
                      <a:r>
                        <a:rPr lang="fi-FI" b="1" dirty="0"/>
                        <a:t>6. nurmivuosi</a:t>
                      </a:r>
                    </a:p>
                    <a:p>
                      <a:r>
                        <a:rPr lang="fi-FI" b="1" dirty="0"/>
                        <a:t> = Pysyvä nurmi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507674"/>
                  </a:ext>
                </a:extLst>
              </a:tr>
            </a:tbl>
          </a:graphicData>
        </a:graphic>
      </p:graphicFrame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0514752C-6DF1-8713-9D38-F75A5A05FA15}"/>
              </a:ext>
            </a:extLst>
          </p:cNvPr>
          <p:cNvGraphicFramePr>
            <a:graphicFrameLocks noGrp="1"/>
          </p:cNvGraphicFramePr>
          <p:nvPr/>
        </p:nvGraphicFramePr>
        <p:xfrm>
          <a:off x="605607" y="2644142"/>
          <a:ext cx="1007509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588">
                  <a:extLst>
                    <a:ext uri="{9D8B030D-6E8A-4147-A177-3AD203B41FA5}">
                      <a16:colId xmlns:a16="http://schemas.microsoft.com/office/drawing/2014/main" val="2810231612"/>
                    </a:ext>
                  </a:extLst>
                </a:gridCol>
                <a:gridCol w="1220739">
                  <a:extLst>
                    <a:ext uri="{9D8B030D-6E8A-4147-A177-3AD203B41FA5}">
                      <a16:colId xmlns:a16="http://schemas.microsoft.com/office/drawing/2014/main" val="1989121563"/>
                    </a:ext>
                  </a:extLst>
                </a:gridCol>
                <a:gridCol w="1195306">
                  <a:extLst>
                    <a:ext uri="{9D8B030D-6E8A-4147-A177-3AD203B41FA5}">
                      <a16:colId xmlns:a16="http://schemas.microsoft.com/office/drawing/2014/main" val="2017400958"/>
                    </a:ext>
                  </a:extLst>
                </a:gridCol>
                <a:gridCol w="1189260">
                  <a:extLst>
                    <a:ext uri="{9D8B030D-6E8A-4147-A177-3AD203B41FA5}">
                      <a16:colId xmlns:a16="http://schemas.microsoft.com/office/drawing/2014/main" val="3416757562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795702576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768062501"/>
                    </a:ext>
                  </a:extLst>
                </a:gridCol>
                <a:gridCol w="2260599">
                  <a:extLst>
                    <a:ext uri="{9D8B030D-6E8A-4147-A177-3AD203B41FA5}">
                      <a16:colId xmlns:a16="http://schemas.microsoft.com/office/drawing/2014/main" val="1192246411"/>
                    </a:ext>
                  </a:extLst>
                </a:gridCol>
              </a:tblGrid>
              <a:tr h="309638">
                <a:tc>
                  <a:txBody>
                    <a:bodyPr/>
                    <a:lstStyle/>
                    <a:p>
                      <a:r>
                        <a:rPr lang="fi-FI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474350"/>
                  </a:ext>
                </a:extLst>
              </a:tr>
              <a:tr h="774096">
                <a:tc>
                  <a:txBody>
                    <a:bodyPr/>
                    <a:lstStyle/>
                    <a:p>
                      <a:r>
                        <a:rPr lang="fi-FI" dirty="0"/>
                        <a:t>Ohra (sv) +nurmi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Säilörehu-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nurmi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Säilörehu-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nurmi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Säilörehu-nurmi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Säilörehu-</a:t>
                      </a:r>
                    </a:p>
                    <a:p>
                      <a:r>
                        <a:rPr lang="fi-FI" dirty="0"/>
                        <a:t>nurmi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Luonnonhoito-</a:t>
                      </a:r>
                    </a:p>
                    <a:p>
                      <a:r>
                        <a:rPr lang="fi-FI" dirty="0"/>
                        <a:t>Nurmi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(Ei lasketa)</a:t>
                      </a:r>
                    </a:p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Luonnonhoito-</a:t>
                      </a:r>
                    </a:p>
                    <a:p>
                      <a:r>
                        <a:rPr lang="fi-FI" dirty="0"/>
                        <a:t>nurmi</a:t>
                      </a:r>
                    </a:p>
                    <a:p>
                      <a:r>
                        <a:rPr lang="fi-FI" b="1" dirty="0"/>
                        <a:t>5. nurmivuosi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507674"/>
                  </a:ext>
                </a:extLst>
              </a:tr>
            </a:tbl>
          </a:graphicData>
        </a:graphic>
      </p:graphicFrame>
      <p:graphicFrame>
        <p:nvGraphicFramePr>
          <p:cNvPr id="7" name="Taulukko 6">
            <a:extLst>
              <a:ext uri="{FF2B5EF4-FFF2-40B4-BE49-F238E27FC236}">
                <a16:creationId xmlns:a16="http://schemas.microsoft.com/office/drawing/2014/main" id="{36D0ACA3-4681-EEE8-EDB4-4F396D60A6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224720"/>
              </p:ext>
            </p:extLst>
          </p:nvPr>
        </p:nvGraphicFramePr>
        <p:xfrm>
          <a:off x="605604" y="4310180"/>
          <a:ext cx="10075095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793">
                  <a:extLst>
                    <a:ext uri="{9D8B030D-6E8A-4147-A177-3AD203B41FA5}">
                      <a16:colId xmlns:a16="http://schemas.microsoft.com/office/drawing/2014/main" val="2304682896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1255967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225567286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4197715162"/>
                    </a:ext>
                  </a:extLst>
                </a:gridCol>
                <a:gridCol w="2235202">
                  <a:extLst>
                    <a:ext uri="{9D8B030D-6E8A-4147-A177-3AD203B41FA5}">
                      <a16:colId xmlns:a16="http://schemas.microsoft.com/office/drawing/2014/main" val="16538825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dirty="0"/>
                        <a:t>2010-2014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2015-2022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93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Säilörehu-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nurmi</a:t>
                      </a:r>
                    </a:p>
                    <a:p>
                      <a:r>
                        <a:rPr lang="fi-FI" dirty="0"/>
                        <a:t>5 vuotta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Suojavyöhyke</a:t>
                      </a:r>
                    </a:p>
                    <a:p>
                      <a:endParaRPr lang="fi-FI" dirty="0"/>
                    </a:p>
                    <a:p>
                      <a:r>
                        <a:rPr lang="fi-FI" dirty="0"/>
                        <a:t>(Jäädyttää)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Luonnonhoito-</a:t>
                      </a:r>
                    </a:p>
                    <a:p>
                      <a:r>
                        <a:rPr lang="fi-FI" dirty="0"/>
                        <a:t>nurmi</a:t>
                      </a:r>
                    </a:p>
                    <a:p>
                      <a:r>
                        <a:rPr lang="fi-FI" dirty="0"/>
                        <a:t>(Jäädyttää)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Luonnonhoito-</a:t>
                      </a:r>
                    </a:p>
                    <a:p>
                      <a:r>
                        <a:rPr lang="fi-FI" dirty="0"/>
                        <a:t>nurmi</a:t>
                      </a:r>
                    </a:p>
                    <a:p>
                      <a:r>
                        <a:rPr lang="fi-FI" dirty="0"/>
                        <a:t>(Ei lasketa)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Luonnonhoito-</a:t>
                      </a:r>
                    </a:p>
                    <a:p>
                      <a:r>
                        <a:rPr lang="fi-FI" dirty="0"/>
                        <a:t>nurmi</a:t>
                      </a:r>
                    </a:p>
                    <a:p>
                      <a:r>
                        <a:rPr lang="fi-FI" b="1" dirty="0"/>
                        <a:t>6. nurmivuosi</a:t>
                      </a:r>
                    </a:p>
                    <a:p>
                      <a:r>
                        <a:rPr lang="fi-FI" b="1" dirty="0"/>
                        <a:t> = Pysyvä nurmi</a:t>
                      </a:r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923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18936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64317F-0EA8-4240-2916-5FEF4192A0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noProof="0" dirty="0"/>
              <a:t>Ehdollisuuden muutokset</a:t>
            </a:r>
          </a:p>
        </p:txBody>
      </p:sp>
    </p:spTree>
    <p:extLst>
      <p:ext uri="{BB962C8B-B14F-4D97-AF65-F5344CB8AC3E}">
        <p14:creationId xmlns:p14="http://schemas.microsoft.com/office/powerpoint/2010/main" val="196842535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F77B768-4B6D-2432-7695-A96A7FAE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noProof="0" dirty="0"/>
              <a:t>Muutokset: vähimmäismaanpeite, kesannot, tuottamaton ala, lantapoikkeus</a:t>
            </a:r>
            <a:endParaRPr lang="fi-FI" noProof="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E04AD5-DAA3-7CE4-98B7-E57701323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</a:pPr>
            <a:r>
              <a:rPr lang="fi-FI" noProof="0" dirty="0"/>
              <a:t>Vähimmäismaanpeitteen säilytysaika on muuttunut </a:t>
            </a:r>
            <a:br>
              <a:rPr lang="fi-FI" noProof="0" dirty="0"/>
            </a:br>
            <a:r>
              <a:rPr lang="fi-FI" noProof="0" dirty="0">
                <a:sym typeface="Wingdings" panose="05000000000000000000" pitchFamily="2" charset="2"/>
              </a:rPr>
              <a:t></a:t>
            </a:r>
            <a:r>
              <a:rPr lang="fi-FI" noProof="0" dirty="0"/>
              <a:t> 31.10.–31.12.  </a:t>
            </a:r>
          </a:p>
          <a:p>
            <a:pPr algn="l">
              <a:lnSpc>
                <a:spcPct val="100000"/>
              </a:lnSpc>
            </a:pPr>
            <a:r>
              <a:rPr lang="fi-FI" noProof="0" dirty="0"/>
              <a:t>Avokesannon perusteisiin on lisätty pieni täsmennys </a:t>
            </a:r>
            <a:br>
              <a:rPr lang="fi-FI" noProof="0" dirty="0"/>
            </a:br>
            <a:r>
              <a:rPr lang="fi-FI" noProof="0" dirty="0">
                <a:sym typeface="Wingdings" panose="05000000000000000000" pitchFamily="2" charset="2"/>
              </a:rPr>
              <a:t> Kasvulohko voi olla avokesantoa erityisestä ja </a:t>
            </a:r>
            <a:r>
              <a:rPr lang="fi-FI" b="1" noProof="0" dirty="0">
                <a:sym typeface="Wingdings" panose="05000000000000000000" pitchFamily="2" charset="2"/>
              </a:rPr>
              <a:t>lyhytaikaisesta</a:t>
            </a:r>
            <a:r>
              <a:rPr lang="fi-FI" noProof="0" dirty="0">
                <a:sym typeface="Wingdings" panose="05000000000000000000" pitchFamily="2" charset="2"/>
              </a:rPr>
              <a:t> syystä. </a:t>
            </a:r>
          </a:p>
          <a:p>
            <a:pPr algn="l">
              <a:lnSpc>
                <a:spcPct val="100000"/>
              </a:lnSpc>
            </a:pPr>
            <a:r>
              <a:rPr lang="fi-FI" noProof="0" dirty="0">
                <a:sym typeface="Wingdings" panose="05000000000000000000" pitchFamily="2" charset="2"/>
              </a:rPr>
              <a:t>Tuottamattoman alan vaatimus on poistunut.</a:t>
            </a:r>
          </a:p>
          <a:p>
            <a:pPr algn="l">
              <a:lnSpc>
                <a:spcPct val="100000"/>
              </a:lnSpc>
            </a:pPr>
            <a:r>
              <a:rPr lang="fi-FI" noProof="0" dirty="0">
                <a:sym typeface="Wingdings" panose="05000000000000000000" pitchFamily="2" charset="2"/>
              </a:rPr>
              <a:t>Lantapoikkeus on käytössä 31.12.2026 saakka.</a:t>
            </a:r>
            <a:endParaRPr lang="fi-FI" noProof="0" dirty="0"/>
          </a:p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91146774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E598E2-EA79-D3A2-8B45-DBB4747D0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Turvemaiden ehdot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694D33D-139D-6777-8CB5-FB339CD773B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8200" y="1568553"/>
            <a:ext cx="10553054" cy="4114180"/>
          </a:xfrm>
        </p:spPr>
        <p:txBody>
          <a:bodyPr/>
          <a:lstStyle/>
          <a:p>
            <a:r>
              <a:rPr lang="fi-FI" dirty="0"/>
              <a:t>Vuodesta 2023 alkaen </a:t>
            </a:r>
            <a:r>
              <a:rPr lang="fi-FI" b="0" i="0" dirty="0">
                <a:solidFill>
                  <a:srgbClr val="343841"/>
                </a:solidFill>
                <a:effectLst/>
              </a:rPr>
              <a:t>raivaamalla tai muutoin maatalousmaaksi otettuja turve- ja muita aloja koskee vaatimus pysyvästä nurmikasvustosta</a:t>
            </a:r>
            <a:r>
              <a:rPr lang="fi-FI" b="0" i="0" dirty="0">
                <a:solidFill>
                  <a:srgbClr val="343841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lvl="1"/>
            <a:r>
              <a:rPr lang="fi-FI" dirty="0"/>
              <a:t>Raiviot, vanhat turvetuotantoalueet ja muut maatalousmaaksi otetut alueet.</a:t>
            </a:r>
          </a:p>
          <a:p>
            <a:pPr marL="457200" lvl="1" indent="0">
              <a:buNone/>
            </a:pPr>
            <a:endParaRPr lang="fi-FI" sz="800" dirty="0"/>
          </a:p>
          <a:p>
            <a:pPr marL="230400" lvl="1">
              <a:spcBef>
                <a:spcPts val="1000"/>
              </a:spcBef>
            </a:pPr>
            <a:r>
              <a:rPr lang="fi-FI" sz="2000" dirty="0"/>
              <a:t>Pysyvä nurmikasvusto ei koske, jos ala ollut viljelykelpoista viimeistään 31.12.2022. ja sitä voidaan viljellä normaalin sadon tuottamiseksi.</a:t>
            </a:r>
          </a:p>
          <a:p>
            <a:pPr marL="230400" lvl="1">
              <a:spcBef>
                <a:spcPts val="1000"/>
              </a:spcBef>
            </a:pPr>
            <a:endParaRPr lang="fi-FI" sz="800" dirty="0"/>
          </a:p>
          <a:p>
            <a:pPr marL="230400" lvl="1">
              <a:lnSpc>
                <a:spcPct val="100000"/>
              </a:lnSpc>
              <a:spcBef>
                <a:spcPts val="1000"/>
              </a:spcBef>
            </a:pPr>
            <a:r>
              <a:rPr lang="fi-FI" sz="2000" dirty="0"/>
              <a:t>Viljelytoimia hankaloittavien saarekkeiden / esteiden poisto sekä muotoa parantavat muutokset sallittua ilman vaatimusta pysyvästä nurmikasvustosta</a:t>
            </a:r>
            <a:r>
              <a:rPr lang="fi-FI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687600" lvl="2">
              <a:lnSpc>
                <a:spcPct val="100000"/>
              </a:lnSpc>
              <a:spcBef>
                <a:spcPts val="1000"/>
              </a:spcBef>
            </a:pPr>
            <a:r>
              <a:rPr lang="fi-FI" sz="1800" dirty="0"/>
              <a:t>Alan rajauduttava peruslohkoon ja enintään 5 % peruslohkon alasta koko max. 0,5 ha </a:t>
            </a:r>
          </a:p>
          <a:p>
            <a:pPr marL="459000" lvl="2" indent="0">
              <a:spcBef>
                <a:spcPts val="1000"/>
              </a:spcBef>
              <a:buNone/>
            </a:pPr>
            <a:endParaRPr lang="fi-FI" sz="800" dirty="0"/>
          </a:p>
          <a:p>
            <a:pPr marL="230400" lvl="2">
              <a:spcBef>
                <a:spcPts val="1000"/>
              </a:spcBef>
            </a:pPr>
            <a:r>
              <a:rPr lang="fi-FI" sz="2000" dirty="0"/>
              <a:t>Vaatimus pysyvästä nurmikasvustosta ei koske tilusjärjestelyissä hallintaan tulleita aloja.</a:t>
            </a:r>
          </a:p>
          <a:p>
            <a:pPr marL="1800" lvl="1" indent="0">
              <a:spcBef>
                <a:spcPts val="1000"/>
              </a:spcBef>
              <a:buNone/>
            </a:pPr>
            <a:endParaRPr lang="fi-FI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30400" lvl="1">
              <a:spcBef>
                <a:spcPts val="1000"/>
              </a:spcBef>
            </a:pPr>
            <a:endParaRPr lang="fi-FI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956797"/>
      </p:ext>
    </p:extLst>
  </p:cSld>
  <p:clrMapOvr>
    <a:masterClrMapping/>
  </p:clrMapOvr>
</p:sld>
</file>

<file path=ppt/theme/theme1.xml><?xml version="1.0" encoding="utf-8"?>
<a:theme xmlns:a="http://schemas.openxmlformats.org/drawingml/2006/main" name="Ruokavirasto">
  <a:themeElements>
    <a:clrScheme name="Ruokavirasto">
      <a:dk1>
        <a:srgbClr val="343841"/>
      </a:dk1>
      <a:lt1>
        <a:srgbClr val="FFFFFF"/>
      </a:lt1>
      <a:dk2>
        <a:srgbClr val="004F71"/>
      </a:dk2>
      <a:lt2>
        <a:srgbClr val="CEB888"/>
      </a:lt2>
      <a:accent1>
        <a:srgbClr val="D0006F"/>
      </a:accent1>
      <a:accent2>
        <a:srgbClr val="ADD2EE"/>
      </a:accent2>
      <a:accent3>
        <a:srgbClr val="0D5F2C"/>
      </a:accent3>
      <a:accent4>
        <a:srgbClr val="F7CE3C"/>
      </a:accent4>
      <a:accent5>
        <a:srgbClr val="C1D119"/>
      </a:accent5>
      <a:accent6>
        <a:srgbClr val="F4C8C2"/>
      </a:accent6>
      <a:hlink>
        <a:srgbClr val="D0006F"/>
      </a:hlink>
      <a:folHlink>
        <a:srgbClr val="912D2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okavirasto" id="{389035E5-648C-4AD5-A700-58908E2CBC28}" vid="{593B0552-2BF2-497F-9E9A-CCC2FBA8594B}"/>
    </a:ext>
  </a:extLst>
</a:theme>
</file>

<file path=ppt/theme/theme2.xml><?xml version="1.0" encoding="utf-8"?>
<a:theme xmlns:a="http://schemas.openxmlformats.org/drawingml/2006/main" name="Sisältökalvot">
  <a:themeElements>
    <a:clrScheme name="Maaseutu-fi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3BD88"/>
      </a:accent1>
      <a:accent2>
        <a:srgbClr val="FE7303"/>
      </a:accent2>
      <a:accent3>
        <a:srgbClr val="165B94"/>
      </a:accent3>
      <a:accent4>
        <a:srgbClr val="30E0E9"/>
      </a:accent4>
      <a:accent5>
        <a:srgbClr val="E7B65C"/>
      </a:accent5>
      <a:accent6>
        <a:srgbClr val="F7928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ly_new2021">
  <a:themeElements>
    <a:clrScheme name="ELY 2020">
      <a:dk1>
        <a:sysClr val="windowText" lastClr="000000"/>
      </a:dk1>
      <a:lt1>
        <a:sysClr val="window" lastClr="FFFFFF"/>
      </a:lt1>
      <a:dk2>
        <a:srgbClr val="003883"/>
      </a:dk2>
      <a:lt2>
        <a:srgbClr val="D8D8D8"/>
      </a:lt2>
      <a:accent1>
        <a:srgbClr val="003883"/>
      </a:accent1>
      <a:accent2>
        <a:srgbClr val="D9640C"/>
      </a:accent2>
      <a:accent3>
        <a:srgbClr val="5A8117"/>
      </a:accent3>
      <a:accent4>
        <a:srgbClr val="4460A5"/>
      </a:accent4>
      <a:accent5>
        <a:srgbClr val="623412"/>
      </a:accent5>
      <a:accent6>
        <a:srgbClr val="9E652E"/>
      </a:accent6>
      <a:hlink>
        <a:srgbClr val="0563C1"/>
      </a:hlink>
      <a:folHlink>
        <a:srgbClr val="954F72"/>
      </a:folHlink>
    </a:clrScheme>
    <a:fontScheme name="ELY_fontit_20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ly_uusi_2021.potx" id="{543388CA-4464-4614-A257-6C25AE36A37D}" vid="{A3828C89-02CC-4779-BD92-33970237EB41}"/>
    </a:ext>
  </a:extLst>
</a:theme>
</file>

<file path=ppt/theme/theme4.xml><?xml version="1.0" encoding="utf-8"?>
<a:theme xmlns:a="http://schemas.openxmlformats.org/drawingml/2006/main" name="Office-teema">
  <a:themeElements>
    <a:clrScheme name="Ruokavirasto">
      <a:dk1>
        <a:srgbClr val="343841"/>
      </a:dk1>
      <a:lt1>
        <a:srgbClr val="FFFFFF"/>
      </a:lt1>
      <a:dk2>
        <a:srgbClr val="004F71"/>
      </a:dk2>
      <a:lt2>
        <a:srgbClr val="CEB888"/>
      </a:lt2>
      <a:accent1>
        <a:srgbClr val="D0006F"/>
      </a:accent1>
      <a:accent2>
        <a:srgbClr val="ADD2EE"/>
      </a:accent2>
      <a:accent3>
        <a:srgbClr val="0D5F2C"/>
      </a:accent3>
      <a:accent4>
        <a:srgbClr val="F7CE3C"/>
      </a:accent4>
      <a:accent5>
        <a:srgbClr val="C1D119"/>
      </a:accent5>
      <a:accent6>
        <a:srgbClr val="F4C8C2"/>
      </a:accent6>
      <a:hlink>
        <a:srgbClr val="D0006F"/>
      </a:hlink>
      <a:folHlink>
        <a:srgbClr val="912D2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okavirasto_PP_pohja_FI_2021.potx" id="{6900B90D-8AC8-434C-9529-61CC12BD0303}" vid="{B6BC6537-6D63-4584-8610-1D1AE609BF0D}"/>
    </a:ext>
  </a:extLst>
</a:theme>
</file>

<file path=ppt/theme/theme5.xml><?xml version="1.0" encoding="utf-8"?>
<a:theme xmlns:a="http://schemas.openxmlformats.org/drawingml/2006/main" name="1_Office-teema">
  <a:themeElements>
    <a:clrScheme name="Ruokavirasto">
      <a:dk1>
        <a:srgbClr val="343841"/>
      </a:dk1>
      <a:lt1>
        <a:srgbClr val="FFFFFF"/>
      </a:lt1>
      <a:dk2>
        <a:srgbClr val="004F71"/>
      </a:dk2>
      <a:lt2>
        <a:srgbClr val="CEB888"/>
      </a:lt2>
      <a:accent1>
        <a:srgbClr val="D0006F"/>
      </a:accent1>
      <a:accent2>
        <a:srgbClr val="ADD2EE"/>
      </a:accent2>
      <a:accent3>
        <a:srgbClr val="0D5F2C"/>
      </a:accent3>
      <a:accent4>
        <a:srgbClr val="F7CE3C"/>
      </a:accent4>
      <a:accent5>
        <a:srgbClr val="C1D119"/>
      </a:accent5>
      <a:accent6>
        <a:srgbClr val="F4C8C2"/>
      </a:accent6>
      <a:hlink>
        <a:srgbClr val="D0006F"/>
      </a:hlink>
      <a:folHlink>
        <a:srgbClr val="912D2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okavirasto_PP_pohja_FI_2021.potx" id="{6900B90D-8AC8-434C-9529-61CC12BD0303}" vid="{B6BC6537-6D63-4584-8610-1D1AE609BF0D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EB55A13380C984D9A4693232EF531BD" ma:contentTypeVersion="10" ma:contentTypeDescription="Luo uusi asiakirja." ma:contentTypeScope="" ma:versionID="85d36a1744015c8b7f13737edec57352">
  <xsd:schema xmlns:xsd="http://www.w3.org/2001/XMLSchema" xmlns:xs="http://www.w3.org/2001/XMLSchema" xmlns:p="http://schemas.microsoft.com/office/2006/metadata/properties" xmlns:ns2="ca6a6fe3-5e51-4f39-bd65-8b3cfa91f86b" xmlns:ns3="b7cdc5b8-18ec-4981-b8af-674272c1cf5e" targetNamespace="http://schemas.microsoft.com/office/2006/metadata/properties" ma:root="true" ma:fieldsID="b92bf7e1211e43bd75063fb9238ace98" ns2:_="" ns3:_="">
    <xsd:import namespace="ca6a6fe3-5e51-4f39-bd65-8b3cfa91f86b"/>
    <xsd:import namespace="b7cdc5b8-18ec-4981-b8af-674272c1cf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6a6fe3-5e51-4f39-bd65-8b3cfa91f8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Kuvien tunnisteet" ma:readOnly="false" ma:fieldId="{5cf76f15-5ced-4ddc-b409-7134ff3c332f}" ma:taxonomyMulti="true" ma:sspId="d2c86073-d20c-4242-97f1-555d656055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cdc5b8-18ec-4981-b8af-674272c1cf5e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d761ac4-bc18-492f-8dd5-a3100413976e}" ma:internalName="TaxCatchAll" ma:showField="CatchAllData" ma:web="b7cdc5b8-18ec-4981-b8af-674272c1cf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6a6fe3-5e51-4f39-bd65-8b3cfa91f86b">
      <Terms xmlns="http://schemas.microsoft.com/office/infopath/2007/PartnerControls"/>
    </lcf76f155ced4ddcb4097134ff3c332f>
    <TaxCatchAll xmlns="b7cdc5b8-18ec-4981-b8af-674272c1cf5e" xsi:nil="true"/>
  </documentManagement>
</p:properties>
</file>

<file path=customXml/itemProps1.xml><?xml version="1.0" encoding="utf-8"?>
<ds:datastoreItem xmlns:ds="http://schemas.openxmlformats.org/officeDocument/2006/customXml" ds:itemID="{9FFF6289-5E2F-4C5F-BDD8-3B128A2B55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38366C-E822-4A1F-AA4C-CFCB31F6B2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6a6fe3-5e51-4f39-bd65-8b3cfa91f86b"/>
    <ds:schemaRef ds:uri="b7cdc5b8-18ec-4981-b8af-674272c1cf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C9B64B-13B0-4E1F-B5D6-7E949680C9A7}">
  <ds:schemaRefs>
    <ds:schemaRef ds:uri="http://schemas.microsoft.com/office/2006/metadata/properties"/>
    <ds:schemaRef ds:uri="http://schemas.microsoft.com/office/infopath/2007/PartnerControls"/>
    <ds:schemaRef ds:uri="ca6a6fe3-5e51-4f39-bd65-8b3cfa91f86b"/>
    <ds:schemaRef ds:uri="b7cdc5b8-18ec-4981-b8af-674272c1cf5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1741</Words>
  <Application>Microsoft Office PowerPoint</Application>
  <PresentationFormat>Laajakuva</PresentationFormat>
  <Paragraphs>253</Paragraphs>
  <Slides>22</Slides>
  <Notes>20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22</vt:i4>
      </vt:variant>
    </vt:vector>
  </HeadingPairs>
  <TitlesOfParts>
    <vt:vector size="34" baseType="lpstr">
      <vt:lpstr>Aptos</vt:lpstr>
      <vt:lpstr>Arial</vt:lpstr>
      <vt:lpstr>Calibri</vt:lpstr>
      <vt:lpstr>Calibri</vt:lpstr>
      <vt:lpstr>Roboto</vt:lpstr>
      <vt:lpstr>Tahoma</vt:lpstr>
      <vt:lpstr>Wingdings</vt:lpstr>
      <vt:lpstr>Ruokavirasto</vt:lpstr>
      <vt:lpstr>Sisältökalvot</vt:lpstr>
      <vt:lpstr>ely_new2021</vt:lpstr>
      <vt:lpstr>Office-teema</vt:lpstr>
      <vt:lpstr>1_Office-teema</vt:lpstr>
      <vt:lpstr>Ehdollisuus</vt:lpstr>
      <vt:lpstr>Esityksen sisältö</vt:lpstr>
      <vt:lpstr>Ehdollisuuden yleisimmät havainnot peltovalvonnassa </vt:lpstr>
      <vt:lpstr>Pysyvät nurmet</vt:lpstr>
      <vt:lpstr>Nurmivuosien laskenta muuttuu</vt:lpstr>
      <vt:lpstr>Esimerkkejä nurmivuosien laskennasta</vt:lpstr>
      <vt:lpstr>Ehdollisuuden muutokset</vt:lpstr>
      <vt:lpstr>Muutokset: vähimmäismaanpeite, kesannot, tuottamaton ala, lantapoikkeus</vt:lpstr>
      <vt:lpstr>Turvemaiden ehdot</vt:lpstr>
      <vt:lpstr>Vaatimus pysyvästä nurmikasvustosta</vt:lpstr>
      <vt:lpstr>Vaatimus pysyvästä nurmikasvustosta</vt:lpstr>
      <vt:lpstr>Turvemaita koskevat ehdot tulevat voimaan vuoden 2025 alusta alkaen</vt:lpstr>
      <vt:lpstr>Turvemaiden vaatimukset eivät koske </vt:lpstr>
      <vt:lpstr>Viljelyn monipuolistaminen ja viljelykierto</vt:lpstr>
      <vt:lpstr>Viljelykierto, kertausta</vt:lpstr>
      <vt:lpstr>Välikasvi viljelykierrossa</vt:lpstr>
      <vt:lpstr>Viljelyn monipuolistaminen </vt:lpstr>
      <vt:lpstr>Viljelyn monipuolistaminen ja viljelykierto ei koske seuraavia tiloja</vt:lpstr>
      <vt:lpstr>Sosiaalinen ehdollisuus</vt:lpstr>
      <vt:lpstr>Huolehdi hukkakauran torjunnasta</vt:lpstr>
      <vt:lpstr>Ehdollisuus: Rehujen turvallisuus ja jäljitettävyys sekä elintarvikehygienia kasvitiloilla</vt:lpstr>
      <vt:lpstr>Kiitos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Tuomisto Pekka (ELY)</dc:creator>
  <cp:lastModifiedBy>Tammela Pirjo</cp:lastModifiedBy>
  <cp:revision>24</cp:revision>
  <dcterms:created xsi:type="dcterms:W3CDTF">2025-03-31T11:43:54Z</dcterms:created>
  <dcterms:modified xsi:type="dcterms:W3CDTF">2025-04-08T11:10:49Z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0x010100DEB55A13380C984D9A4693232EF531BD</vt:lpwstr>
  </property>
</Properties>
</file>