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DC7E39-1B09-4488-9989-78D2B31778C5}">
  <a:tblStyle styleId="{39DC7E39-1B09-4488-9989-78D2B31778C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7E7"/>
          </a:solidFill>
        </a:fill>
      </a:tcStyle>
    </a:wholeTbl>
    <a:band1H>
      <a:tcTxStyle/>
      <a:tcStyle>
        <a:tcBdr/>
        <a:fill>
          <a:solidFill>
            <a:srgbClr val="E2E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amakuva ja kuvateksti">
  <p:cSld name="Panoraamakuva ja kuvateksti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7" name="Google Shape;12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uvateksti">
  <p:cSld name="Otsikko ja kuvateksti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5" name="Google Shape;145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inaus ja kuvateksti">
  <p:cSld name="Lainaus ja kuvateksti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13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imikortti">
  <p:cSld name="Nimikortti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araketta">
  <p:cSld name="3 saraketta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5" name="Google Shape;205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uvan sarake">
  <p:cSld name="3 kuvan sarak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4" name="Google Shape;214;p16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16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7" name="Google Shape;217;p16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16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1" name="Google Shape;221;p16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16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ystysuora otsikko ja teksti" type="vertTitleAndTx">
  <p:cSld name="VERTICAL_TITLE_AND_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4" name="Google Shape;23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sisältö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1" name="Google Shape;51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7" name="Google Shape;67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4" name="Google Shape;74;p5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8" name="Google Shape;108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fi-FI" sz="3600" dirty="0"/>
              <a:t>YOU DO NOT FIND A HAPPY LIFE – YOU MAKE IT!</a:t>
            </a:r>
            <a:br>
              <a:rPr lang="fi-FI" sz="3600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dirty="0"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6912621" y="2677646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i-FI" b="1">
                <a:solidFill>
                  <a:srgbClr val="0C0C0C"/>
                </a:solidFill>
              </a:rPr>
              <a:t>ERASMUS+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b="1">
                <a:solidFill>
                  <a:srgbClr val="0C0C0C"/>
                </a:solidFill>
              </a:rPr>
              <a:t>KA210-SCH-SMALL-SCALE PARTNERSHIP JALASJÄRVI-ZABOK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b="1">
                <a:solidFill>
                  <a:srgbClr val="0C0C0C"/>
                </a:solidFill>
              </a:rPr>
              <a:t>2023-2025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>
              <a:solidFill>
                <a:srgbClr val="0C0C0C"/>
              </a:solidFill>
            </a:endParaRPr>
          </a:p>
        </p:txBody>
      </p:sp>
      <p:pic>
        <p:nvPicPr>
          <p:cNvPr id="256" name="Google Shape;256;p19" descr="Kuva, joka sisältää kohteen symboli, lippu, Fontti, Sähkönsin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00" y="3819555"/>
            <a:ext cx="2595562" cy="281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 descr="Kuva, joka sisältää kohteen taivas, piha-, hyppy, henkilö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356100"/>
            <a:ext cx="334010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323924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fi-FI" sz="4000"/>
              <a:t/>
            </a:r>
            <a:br>
              <a:rPr lang="fi-FI" sz="4000"/>
            </a:br>
            <a:r>
              <a:rPr lang="fi-FI" sz="4000"/>
              <a:t/>
            </a:r>
            <a:br>
              <a:rPr lang="fi-FI" sz="4000"/>
            </a:br>
            <a:r>
              <a:rPr lang="fi-FI" sz="4000"/>
              <a:t>What does wellfare</a:t>
            </a:r>
            <a:br>
              <a:rPr lang="fi-FI" sz="4000"/>
            </a:br>
            <a:r>
              <a:rPr lang="fi-FI" sz="4000"/>
              <a:t>mean?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2"/>
          </p:nvPr>
        </p:nvSpPr>
        <p:spPr>
          <a:xfrm>
            <a:off x="1154955" y="4424679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i-FI" sz="4000">
                <a:solidFill>
                  <a:srgbClr val="DFF6EB"/>
                </a:solidFill>
              </a:rPr>
              <a:t>Four aspects</a:t>
            </a:r>
            <a:endParaRPr sz="4000">
              <a:solidFill>
                <a:srgbClr val="DFF6EB"/>
              </a:solidFill>
            </a:endParaRPr>
          </a:p>
        </p:txBody>
      </p:sp>
      <p:graphicFrame>
        <p:nvGraphicFramePr>
          <p:cNvPr id="264" name="Google Shape;264;p20"/>
          <p:cNvGraphicFramePr/>
          <p:nvPr/>
        </p:nvGraphicFramePr>
        <p:xfrm>
          <a:off x="5671930" y="1447800"/>
          <a:ext cx="5299300" cy="4375160"/>
        </p:xfrm>
        <a:graphic>
          <a:graphicData uri="http://schemas.openxmlformats.org/drawingml/2006/table">
            <a:tbl>
              <a:tblPr firstRow="1" bandRow="1">
                <a:noFill/>
                <a:tableStyleId>{39DC7E39-1B09-4488-9989-78D2B31778C5}</a:tableStyleId>
              </a:tblPr>
              <a:tblGrid>
                <a:gridCol w="26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u="none" strike="noStrike" cap="none">
                          <a:solidFill>
                            <a:srgbClr val="0C0C0C"/>
                          </a:solidFill>
                        </a:rPr>
                        <a:t>Mental well-being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Beliefs and interpretations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Motivation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Emotions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Self-Regulation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Physical well-being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Body and Brain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Genes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Nutrition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Sleep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C0C0C"/>
                          </a:solidFill>
                        </a:rPr>
                        <a:t>Exercise</a:t>
                      </a:r>
                      <a:endParaRPr sz="1800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Social well-being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Family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Friendships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Groups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Sense of  community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Cultural well-being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Values and Society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Traditions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Equality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Safety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1"/>
                        <a:t>Confidence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/>
              <a:t>What do we want to achieve?</a:t>
            </a: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To establish and promote international relations and cooperation between our schools in Jalasjärvi, Finland  and Zabok, Croatia.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To give our students and teachers an opportunity to make foreign friends and to get to know foreign cultures and combat prejudices.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To enhance the language skills and welfare of both students and teachers.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To enhance the sense of community and active participation within our schools and between our schools.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Together to find means for enhancing well-being and motivation of the students and teachers at school-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/>
              <a:t>What activities are we going to implement during the project?</a:t>
            </a:r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A Survey on well-being at the beginning and at the end of the project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4 visits for students and teachers, each dealing with 3 themes: wellbeing, power of nature and culture and art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Creating a digital ”self-help guidebook” during the whole project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4 theme days (2 on each other’s country and 2 on well-being)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Virtual meetings between the visits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Evaluation of this project for the students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i-FI" b="1"/>
              <a:t>Final evaluation of the project  and planning of  future for cooperation in Helsinki by teachers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/>
              <a:t>What results do we expect our project to have?</a:t>
            </a:r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fi-FI" sz="2000" b="1"/>
              <a:t>The main objective is to enhance the well-being of teachers and students.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i-FI" sz="2000" b="1"/>
              <a:t>We want to make the students  and teachers aware of the factors of mental and physical well-being and your own choices and impact on them.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i-FI" sz="2000" b="1"/>
              <a:t>We hope that this project will have a positive change and a longlasting impact on our everýday life.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i-FI" sz="2000" b="1"/>
              <a:t>During the project we can feel a sense of community, joy and happiness.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i-FI" sz="2000" b="1"/>
              <a:t>We will make international friends and continue the cooperation in the future</a:t>
            </a:r>
            <a:endParaRPr sz="2000" b="1"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i (johtoryhmä)">
  <a:themeElements>
    <a:clrScheme name="Ioni (johtoryhmä)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Laajakuva</PresentationFormat>
  <Paragraphs>52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Noto Sans Symbols</vt:lpstr>
      <vt:lpstr>Ioni (johtoryhmä)</vt:lpstr>
      <vt:lpstr>YOU DO NOT FIND A HAPPY LIFE – YOU MAKE IT!   </vt:lpstr>
      <vt:lpstr>  What does wellfare mean?</vt:lpstr>
      <vt:lpstr>What do we want to achieve?</vt:lpstr>
      <vt:lpstr>What activities are we going to implement during the project?</vt:lpstr>
      <vt:lpstr>What results do we expect our project to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DO NOT FIND A HAPPY LIFE – YOU MAKE IT!</dc:title>
  <dc:creator>jaana</dc:creator>
  <cp:lastModifiedBy>Tuominen Soile Johanna</cp:lastModifiedBy>
  <cp:revision>2</cp:revision>
  <dcterms:modified xsi:type="dcterms:W3CDTF">2024-01-11T12:46:17Z</dcterms:modified>
</cp:coreProperties>
</file>